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6"/>
  </p:notesMasterIdLst>
  <p:sldIdLst>
    <p:sldId id="256" r:id="rId2"/>
    <p:sldId id="258" r:id="rId3"/>
    <p:sldId id="257" r:id="rId4"/>
    <p:sldId id="259" r:id="rId5"/>
    <p:sldId id="260" r:id="rId6"/>
    <p:sldId id="278" r:id="rId7"/>
    <p:sldId id="282" r:id="rId8"/>
    <p:sldId id="267" r:id="rId9"/>
    <p:sldId id="261" r:id="rId10"/>
    <p:sldId id="263" r:id="rId11"/>
    <p:sldId id="262" r:id="rId12"/>
    <p:sldId id="265" r:id="rId13"/>
    <p:sldId id="266" r:id="rId14"/>
    <p:sldId id="268" r:id="rId15"/>
    <p:sldId id="269" r:id="rId16"/>
    <p:sldId id="270" r:id="rId17"/>
    <p:sldId id="271" r:id="rId18"/>
    <p:sldId id="272" r:id="rId19"/>
    <p:sldId id="273" r:id="rId20"/>
    <p:sldId id="274" r:id="rId21"/>
    <p:sldId id="275" r:id="rId22"/>
    <p:sldId id="276" r:id="rId23"/>
    <p:sldId id="277" r:id="rId24"/>
    <p:sldId id="283" r:id="rId25"/>
    <p:sldId id="361"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362"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63"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0"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Meier" userId="abb89220-0bd0-420a-8a64-861d70153a5e" providerId="ADAL" clId="{D26D4D7E-C660-4035-B009-5D8E5195540E}"/>
    <pc:docChg chg="modSld">
      <pc:chgData name="Patrick Meier" userId="abb89220-0bd0-420a-8a64-861d70153a5e" providerId="ADAL" clId="{D26D4D7E-C660-4035-B009-5D8E5195540E}" dt="2025-09-09T17:32:36.288" v="7" actId="2"/>
      <pc:docMkLst>
        <pc:docMk/>
      </pc:docMkLst>
      <pc:sldChg chg="modSp mod">
        <pc:chgData name="Patrick Meier" userId="abb89220-0bd0-420a-8a64-861d70153a5e" providerId="ADAL" clId="{D26D4D7E-C660-4035-B009-5D8E5195540E}" dt="2025-09-09T17:31:23.126" v="0" actId="20577"/>
        <pc:sldMkLst>
          <pc:docMk/>
          <pc:sldMk cId="0" sldId="257"/>
        </pc:sldMkLst>
        <pc:spChg chg="mod">
          <ac:chgData name="Patrick Meier" userId="abb89220-0bd0-420a-8a64-861d70153a5e" providerId="ADAL" clId="{D26D4D7E-C660-4035-B009-5D8E5195540E}" dt="2025-09-09T17:31:23.126" v="0" actId="20577"/>
          <ac:spMkLst>
            <pc:docMk/>
            <pc:sldMk cId="0" sldId="257"/>
            <ac:spMk id="2" creationId="{00000000-0000-0000-0000-000000000000}"/>
          </ac:spMkLst>
        </pc:spChg>
      </pc:sldChg>
      <pc:sldChg chg="modSp mod">
        <pc:chgData name="Patrick Meier" userId="abb89220-0bd0-420a-8a64-861d70153a5e" providerId="ADAL" clId="{D26D4D7E-C660-4035-B009-5D8E5195540E}" dt="2025-09-09T17:32:36.288" v="7" actId="2"/>
        <pc:sldMkLst>
          <pc:docMk/>
          <pc:sldMk cId="2961031111" sldId="269"/>
        </pc:sldMkLst>
        <pc:spChg chg="mod">
          <ac:chgData name="Patrick Meier" userId="abb89220-0bd0-420a-8a64-861d70153a5e" providerId="ADAL" clId="{D26D4D7E-C660-4035-B009-5D8E5195540E}" dt="2025-09-09T17:32:36.288" v="7" actId="2"/>
          <ac:spMkLst>
            <pc:docMk/>
            <pc:sldMk cId="2961031111" sldId="269"/>
            <ac:spMk id="2" creationId="{00000000-0000-0000-0000-000000000000}"/>
          </ac:spMkLst>
        </pc:spChg>
      </pc:sldChg>
      <pc:sldChg chg="modSp mod">
        <pc:chgData name="Patrick Meier" userId="abb89220-0bd0-420a-8a64-861d70153a5e" providerId="ADAL" clId="{D26D4D7E-C660-4035-B009-5D8E5195540E}" dt="2025-09-09T17:32:14.877" v="1" actId="20577"/>
        <pc:sldMkLst>
          <pc:docMk/>
          <pc:sldMk cId="787852439" sldId="305"/>
        </pc:sldMkLst>
        <pc:spChg chg="mod">
          <ac:chgData name="Patrick Meier" userId="abb89220-0bd0-420a-8a64-861d70153a5e" providerId="ADAL" clId="{D26D4D7E-C660-4035-B009-5D8E5195540E}" dt="2025-09-09T17:32:14.877" v="1" actId="20577"/>
          <ac:spMkLst>
            <pc:docMk/>
            <pc:sldMk cId="787852439" sldId="305"/>
            <ac:spMk id="2" creationId="{2A0981D4-3D7B-6C64-7BB1-665588055AFF}"/>
          </ac:spMkLst>
        </pc:spChg>
      </pc:sldChg>
      <pc:sldChg chg="modSp mod">
        <pc:chgData name="Patrick Meier" userId="abb89220-0bd0-420a-8a64-861d70153a5e" providerId="ADAL" clId="{D26D4D7E-C660-4035-B009-5D8E5195540E}" dt="2025-09-09T17:32:20.857" v="2" actId="20577"/>
        <pc:sldMkLst>
          <pc:docMk/>
          <pc:sldMk cId="505606458" sldId="309"/>
        </pc:sldMkLst>
        <pc:spChg chg="mod">
          <ac:chgData name="Patrick Meier" userId="abb89220-0bd0-420a-8a64-861d70153a5e" providerId="ADAL" clId="{D26D4D7E-C660-4035-B009-5D8E5195540E}" dt="2025-09-09T17:32:20.857" v="2" actId="20577"/>
          <ac:spMkLst>
            <pc:docMk/>
            <pc:sldMk cId="505606458" sldId="309"/>
            <ac:spMk id="2" creationId="{81E47F2B-5093-5EA1-5907-1B556F8C2EC9}"/>
          </ac:spMkLst>
        </pc:spChg>
      </pc:sldChg>
      <pc:sldChg chg="modSp mod">
        <pc:chgData name="Patrick Meier" userId="abb89220-0bd0-420a-8a64-861d70153a5e" providerId="ADAL" clId="{D26D4D7E-C660-4035-B009-5D8E5195540E}" dt="2025-09-09T17:32:27.098" v="3" actId="20577"/>
        <pc:sldMkLst>
          <pc:docMk/>
          <pc:sldMk cId="196081228" sldId="331"/>
        </pc:sldMkLst>
        <pc:spChg chg="mod">
          <ac:chgData name="Patrick Meier" userId="abb89220-0bd0-420a-8a64-861d70153a5e" providerId="ADAL" clId="{D26D4D7E-C660-4035-B009-5D8E5195540E}" dt="2025-09-09T17:32:27.098" v="3" actId="20577"/>
          <ac:spMkLst>
            <pc:docMk/>
            <pc:sldMk cId="196081228" sldId="331"/>
            <ac:spMk id="5" creationId="{654FD61A-7839-CE82-190C-734E863BBBA2}"/>
          </ac:spMkLst>
        </pc:spChg>
      </pc:sldChg>
      <pc:sldChg chg="modSp mod">
        <pc:chgData name="Patrick Meier" userId="abb89220-0bd0-420a-8a64-861d70153a5e" providerId="ADAL" clId="{D26D4D7E-C660-4035-B009-5D8E5195540E}" dt="2025-09-09T17:32:31.632" v="4" actId="2"/>
        <pc:sldMkLst>
          <pc:docMk/>
          <pc:sldMk cId="3274905336" sldId="332"/>
        </pc:sldMkLst>
        <pc:spChg chg="mod">
          <ac:chgData name="Patrick Meier" userId="abb89220-0bd0-420a-8a64-861d70153a5e" providerId="ADAL" clId="{D26D4D7E-C660-4035-B009-5D8E5195540E}" dt="2025-09-09T17:32:31.632" v="4" actId="2"/>
          <ac:spMkLst>
            <pc:docMk/>
            <pc:sldMk cId="3274905336" sldId="332"/>
            <ac:spMk id="2" creationId="{A6C9C776-D889-59C5-5E78-B9797E4BE9A9}"/>
          </ac:spMkLst>
        </pc:spChg>
      </pc:sldChg>
      <pc:sldChg chg="modSp mod">
        <pc:chgData name="Patrick Meier" userId="abb89220-0bd0-420a-8a64-861d70153a5e" providerId="ADAL" clId="{D26D4D7E-C660-4035-B009-5D8E5195540E}" dt="2025-09-09T17:32:33.306" v="5" actId="2"/>
        <pc:sldMkLst>
          <pc:docMk/>
          <pc:sldMk cId="359016815" sldId="350"/>
        </pc:sldMkLst>
        <pc:spChg chg="mod">
          <ac:chgData name="Patrick Meier" userId="abb89220-0bd0-420a-8a64-861d70153a5e" providerId="ADAL" clId="{D26D4D7E-C660-4035-B009-5D8E5195540E}" dt="2025-09-09T17:32:33.306" v="5" actId="2"/>
          <ac:spMkLst>
            <pc:docMk/>
            <pc:sldMk cId="359016815" sldId="350"/>
            <ac:spMk id="2" creationId="{664CF910-8991-1173-9075-A9EF05CFE25D}"/>
          </ac:spMkLst>
        </pc:spChg>
      </pc:sldChg>
      <pc:sldChg chg="modSp mod">
        <pc:chgData name="Patrick Meier" userId="abb89220-0bd0-420a-8a64-861d70153a5e" providerId="ADAL" clId="{D26D4D7E-C660-4035-B009-5D8E5195540E}" dt="2025-09-09T17:32:34.849" v="6" actId="2"/>
        <pc:sldMkLst>
          <pc:docMk/>
          <pc:sldMk cId="3729541942" sldId="358"/>
        </pc:sldMkLst>
        <pc:spChg chg="mod">
          <ac:chgData name="Patrick Meier" userId="abb89220-0bd0-420a-8a64-861d70153a5e" providerId="ADAL" clId="{D26D4D7E-C660-4035-B009-5D8E5195540E}" dt="2025-09-09T17:32:34.849" v="6" actId="2"/>
          <ac:spMkLst>
            <pc:docMk/>
            <pc:sldMk cId="3729541942" sldId="358"/>
            <ac:spMk id="2" creationId="{C9C8AB5E-77F0-054D-CB5D-04726A7BA99E}"/>
          </ac:spMkLst>
        </pc:spChg>
      </pc:sldChg>
    </pc:docChg>
  </pc:docChgLst>
  <pc:docChgLst>
    <pc:chgData name="Patrick Meier" userId="abb89220-0bd0-420a-8a64-861d70153a5e" providerId="ADAL" clId="{5D275BB2-8AAA-421A-9B1F-7835DE98E90D}"/>
    <pc:docChg chg="delSld">
      <pc:chgData name="Patrick Meier" userId="abb89220-0bd0-420a-8a64-861d70153a5e" providerId="ADAL" clId="{5D275BB2-8AAA-421A-9B1F-7835DE98E90D}" dt="2025-04-26T11:56:56.657" v="0" actId="47"/>
      <pc:docMkLst>
        <pc:docMk/>
      </pc:docMkLst>
      <pc:sldChg chg="del">
        <pc:chgData name="Patrick Meier" userId="abb89220-0bd0-420a-8a64-861d70153a5e" providerId="ADAL" clId="{5D275BB2-8AAA-421A-9B1F-7835DE98E90D}" dt="2025-04-26T11:56:56.657" v="0" actId="47"/>
        <pc:sldMkLst>
          <pc:docMk/>
          <pc:sldMk cId="2737886025" sldId="278"/>
        </pc:sldMkLst>
      </pc:sldChg>
      <pc:sldChg chg="del">
        <pc:chgData name="Patrick Meier" userId="abb89220-0bd0-420a-8a64-861d70153a5e" providerId="ADAL" clId="{5D275BB2-8AAA-421A-9B1F-7835DE98E90D}" dt="2025-04-26T11:56:56.657" v="0" actId="47"/>
        <pc:sldMkLst>
          <pc:docMk/>
          <pc:sldMk cId="1579529910" sldId="279"/>
        </pc:sldMkLst>
      </pc:sldChg>
      <pc:sldChg chg="del">
        <pc:chgData name="Patrick Meier" userId="abb89220-0bd0-420a-8a64-861d70153a5e" providerId="ADAL" clId="{5D275BB2-8AAA-421A-9B1F-7835DE98E90D}" dt="2025-04-26T11:56:56.657" v="0" actId="47"/>
        <pc:sldMkLst>
          <pc:docMk/>
          <pc:sldMk cId="2516613781" sldId="280"/>
        </pc:sldMkLst>
      </pc:sldChg>
      <pc:sldChg chg="del">
        <pc:chgData name="Patrick Meier" userId="abb89220-0bd0-420a-8a64-861d70153a5e" providerId="ADAL" clId="{5D275BB2-8AAA-421A-9B1F-7835DE98E90D}" dt="2025-04-26T11:56:56.657" v="0" actId="47"/>
        <pc:sldMkLst>
          <pc:docMk/>
          <pc:sldMk cId="1993143779" sldId="281"/>
        </pc:sldMkLst>
      </pc:sldChg>
      <pc:sldChg chg="del">
        <pc:chgData name="Patrick Meier" userId="abb89220-0bd0-420a-8a64-861d70153a5e" providerId="ADAL" clId="{5D275BB2-8AAA-421A-9B1F-7835DE98E90D}" dt="2025-04-26T11:56:56.657" v="0" actId="47"/>
        <pc:sldMkLst>
          <pc:docMk/>
          <pc:sldMk cId="3024974471" sldId="282"/>
        </pc:sldMkLst>
      </pc:sldChg>
      <pc:sldChg chg="del">
        <pc:chgData name="Patrick Meier" userId="abb89220-0bd0-420a-8a64-861d70153a5e" providerId="ADAL" clId="{5D275BB2-8AAA-421A-9B1F-7835DE98E90D}" dt="2025-04-26T11:56:56.657" v="0" actId="47"/>
        <pc:sldMkLst>
          <pc:docMk/>
          <pc:sldMk cId="3225918770" sldId="283"/>
        </pc:sldMkLst>
      </pc:sldChg>
      <pc:sldChg chg="del">
        <pc:chgData name="Patrick Meier" userId="abb89220-0bd0-420a-8a64-861d70153a5e" providerId="ADAL" clId="{5D275BB2-8AAA-421A-9B1F-7835DE98E90D}" dt="2025-04-26T11:56:56.657" v="0" actId="47"/>
        <pc:sldMkLst>
          <pc:docMk/>
          <pc:sldMk cId="4137754412" sldId="284"/>
        </pc:sldMkLst>
      </pc:sldChg>
      <pc:sldChg chg="del">
        <pc:chgData name="Patrick Meier" userId="abb89220-0bd0-420a-8a64-861d70153a5e" providerId="ADAL" clId="{5D275BB2-8AAA-421A-9B1F-7835DE98E90D}" dt="2025-04-26T11:56:56.657" v="0" actId="47"/>
        <pc:sldMkLst>
          <pc:docMk/>
          <pc:sldMk cId="1010934050" sldId="285"/>
        </pc:sldMkLst>
      </pc:sldChg>
      <pc:sldChg chg="del">
        <pc:chgData name="Patrick Meier" userId="abb89220-0bd0-420a-8a64-861d70153a5e" providerId="ADAL" clId="{5D275BB2-8AAA-421A-9B1F-7835DE98E90D}" dt="2025-04-26T11:56:56.657" v="0" actId="47"/>
        <pc:sldMkLst>
          <pc:docMk/>
          <pc:sldMk cId="1597285806" sldId="286"/>
        </pc:sldMkLst>
      </pc:sldChg>
      <pc:sldChg chg="del">
        <pc:chgData name="Patrick Meier" userId="abb89220-0bd0-420a-8a64-861d70153a5e" providerId="ADAL" clId="{5D275BB2-8AAA-421A-9B1F-7835DE98E90D}" dt="2025-04-26T11:56:56.657" v="0" actId="47"/>
        <pc:sldMkLst>
          <pc:docMk/>
          <pc:sldMk cId="1126413096" sldId="287"/>
        </pc:sldMkLst>
      </pc:sldChg>
      <pc:sldChg chg="del">
        <pc:chgData name="Patrick Meier" userId="abb89220-0bd0-420a-8a64-861d70153a5e" providerId="ADAL" clId="{5D275BB2-8AAA-421A-9B1F-7835DE98E90D}" dt="2025-04-26T11:56:56.657" v="0" actId="47"/>
        <pc:sldMkLst>
          <pc:docMk/>
          <pc:sldMk cId="227618950" sldId="288"/>
        </pc:sldMkLst>
      </pc:sldChg>
      <pc:sldChg chg="del">
        <pc:chgData name="Patrick Meier" userId="abb89220-0bd0-420a-8a64-861d70153a5e" providerId="ADAL" clId="{5D275BB2-8AAA-421A-9B1F-7835DE98E90D}" dt="2025-04-26T11:56:56.657" v="0" actId="47"/>
        <pc:sldMkLst>
          <pc:docMk/>
          <pc:sldMk cId="612520390" sldId="289"/>
        </pc:sldMkLst>
      </pc:sldChg>
      <pc:sldChg chg="del">
        <pc:chgData name="Patrick Meier" userId="abb89220-0bd0-420a-8a64-861d70153a5e" providerId="ADAL" clId="{5D275BB2-8AAA-421A-9B1F-7835DE98E90D}" dt="2025-04-26T11:56:56.657" v="0" actId="47"/>
        <pc:sldMkLst>
          <pc:docMk/>
          <pc:sldMk cId="2725600461" sldId="290"/>
        </pc:sldMkLst>
      </pc:sldChg>
      <pc:sldChg chg="del">
        <pc:chgData name="Patrick Meier" userId="abb89220-0bd0-420a-8a64-861d70153a5e" providerId="ADAL" clId="{5D275BB2-8AAA-421A-9B1F-7835DE98E90D}" dt="2025-04-26T11:56:56.657" v="0" actId="47"/>
        <pc:sldMkLst>
          <pc:docMk/>
          <pc:sldMk cId="4009156254" sldId="1970"/>
        </pc:sldMkLst>
      </pc:sldChg>
      <pc:sldChg chg="del">
        <pc:chgData name="Patrick Meier" userId="abb89220-0bd0-420a-8a64-861d70153a5e" providerId="ADAL" clId="{5D275BB2-8AAA-421A-9B1F-7835DE98E90D}" dt="2025-04-26T11:56:56.657" v="0" actId="47"/>
        <pc:sldMkLst>
          <pc:docMk/>
          <pc:sldMk cId="904166145" sldId="1971"/>
        </pc:sldMkLst>
      </pc:sldChg>
      <pc:sldChg chg="del">
        <pc:chgData name="Patrick Meier" userId="abb89220-0bd0-420a-8a64-861d70153a5e" providerId="ADAL" clId="{5D275BB2-8AAA-421A-9B1F-7835DE98E90D}" dt="2025-04-26T11:56:56.657" v="0" actId="47"/>
        <pc:sldMkLst>
          <pc:docMk/>
          <pc:sldMk cId="1044127241" sldId="1972"/>
        </pc:sldMkLst>
      </pc:sldChg>
      <pc:sldChg chg="del">
        <pc:chgData name="Patrick Meier" userId="abb89220-0bd0-420a-8a64-861d70153a5e" providerId="ADAL" clId="{5D275BB2-8AAA-421A-9B1F-7835DE98E90D}" dt="2025-04-26T11:56:56.657" v="0" actId="47"/>
        <pc:sldMkLst>
          <pc:docMk/>
          <pc:sldMk cId="2135812864" sldId="1973"/>
        </pc:sldMkLst>
      </pc:sldChg>
      <pc:sldChg chg="del">
        <pc:chgData name="Patrick Meier" userId="abb89220-0bd0-420a-8a64-861d70153a5e" providerId="ADAL" clId="{5D275BB2-8AAA-421A-9B1F-7835DE98E90D}" dt="2025-04-26T11:56:56.657" v="0" actId="47"/>
        <pc:sldMkLst>
          <pc:docMk/>
          <pc:sldMk cId="3403578136" sldId="1974"/>
        </pc:sldMkLst>
      </pc:sldChg>
      <pc:sldChg chg="del">
        <pc:chgData name="Patrick Meier" userId="abb89220-0bd0-420a-8a64-861d70153a5e" providerId="ADAL" clId="{5D275BB2-8AAA-421A-9B1F-7835DE98E90D}" dt="2025-04-26T11:56:56.657" v="0" actId="47"/>
        <pc:sldMkLst>
          <pc:docMk/>
          <pc:sldMk cId="1046153688" sldId="1975"/>
        </pc:sldMkLst>
      </pc:sldChg>
      <pc:sldChg chg="del">
        <pc:chgData name="Patrick Meier" userId="abb89220-0bd0-420a-8a64-861d70153a5e" providerId="ADAL" clId="{5D275BB2-8AAA-421A-9B1F-7835DE98E90D}" dt="2025-04-26T11:56:56.657" v="0" actId="47"/>
        <pc:sldMkLst>
          <pc:docMk/>
          <pc:sldMk cId="363984199" sldId="1976"/>
        </pc:sldMkLst>
      </pc:sldChg>
      <pc:sldChg chg="del">
        <pc:chgData name="Patrick Meier" userId="abb89220-0bd0-420a-8a64-861d70153a5e" providerId="ADAL" clId="{5D275BB2-8AAA-421A-9B1F-7835DE98E90D}" dt="2025-04-26T11:56:56.657" v="0" actId="47"/>
        <pc:sldMkLst>
          <pc:docMk/>
          <pc:sldMk cId="3096700563" sldId="1979"/>
        </pc:sldMkLst>
      </pc:sldChg>
      <pc:sldChg chg="del">
        <pc:chgData name="Patrick Meier" userId="abb89220-0bd0-420a-8a64-861d70153a5e" providerId="ADAL" clId="{5D275BB2-8AAA-421A-9B1F-7835DE98E90D}" dt="2025-04-26T11:56:56.657" v="0" actId="47"/>
        <pc:sldMkLst>
          <pc:docMk/>
          <pc:sldMk cId="1370836305" sldId="1980"/>
        </pc:sldMkLst>
      </pc:sldChg>
      <pc:sldChg chg="del">
        <pc:chgData name="Patrick Meier" userId="abb89220-0bd0-420a-8a64-861d70153a5e" providerId="ADAL" clId="{5D275BB2-8AAA-421A-9B1F-7835DE98E90D}" dt="2025-04-26T11:56:56.657" v="0" actId="47"/>
        <pc:sldMkLst>
          <pc:docMk/>
          <pc:sldMk cId="1123464670" sldId="1981"/>
        </pc:sldMkLst>
      </pc:sldChg>
      <pc:sldChg chg="del">
        <pc:chgData name="Patrick Meier" userId="abb89220-0bd0-420a-8a64-861d70153a5e" providerId="ADAL" clId="{5D275BB2-8AAA-421A-9B1F-7835DE98E90D}" dt="2025-04-26T11:56:56.657" v="0" actId="47"/>
        <pc:sldMkLst>
          <pc:docMk/>
          <pc:sldMk cId="642375955" sldId="1982"/>
        </pc:sldMkLst>
      </pc:sldChg>
      <pc:sldChg chg="del">
        <pc:chgData name="Patrick Meier" userId="abb89220-0bd0-420a-8a64-861d70153a5e" providerId="ADAL" clId="{5D275BB2-8AAA-421A-9B1F-7835DE98E90D}" dt="2025-04-26T11:56:56.657" v="0" actId="47"/>
        <pc:sldMkLst>
          <pc:docMk/>
          <pc:sldMk cId="2493482172" sldId="1983"/>
        </pc:sldMkLst>
      </pc:sldChg>
      <pc:sldChg chg="del">
        <pc:chgData name="Patrick Meier" userId="abb89220-0bd0-420a-8a64-861d70153a5e" providerId="ADAL" clId="{5D275BB2-8AAA-421A-9B1F-7835DE98E90D}" dt="2025-04-26T11:56:56.657" v="0" actId="47"/>
        <pc:sldMkLst>
          <pc:docMk/>
          <pc:sldMk cId="394365744" sldId="1984"/>
        </pc:sldMkLst>
      </pc:sldChg>
      <pc:sldChg chg="del">
        <pc:chgData name="Patrick Meier" userId="abb89220-0bd0-420a-8a64-861d70153a5e" providerId="ADAL" clId="{5D275BB2-8AAA-421A-9B1F-7835DE98E90D}" dt="2025-04-26T11:56:56.657" v="0" actId="47"/>
        <pc:sldMkLst>
          <pc:docMk/>
          <pc:sldMk cId="1314431652" sldId="1985"/>
        </pc:sldMkLst>
      </pc:sldChg>
      <pc:sldChg chg="del">
        <pc:chgData name="Patrick Meier" userId="abb89220-0bd0-420a-8a64-861d70153a5e" providerId="ADAL" clId="{5D275BB2-8AAA-421A-9B1F-7835DE98E90D}" dt="2025-04-26T11:56:56.657" v="0" actId="47"/>
        <pc:sldMkLst>
          <pc:docMk/>
          <pc:sldMk cId="803541658" sldId="1986"/>
        </pc:sldMkLst>
      </pc:sldChg>
      <pc:sldChg chg="del">
        <pc:chgData name="Patrick Meier" userId="abb89220-0bd0-420a-8a64-861d70153a5e" providerId="ADAL" clId="{5D275BB2-8AAA-421A-9B1F-7835DE98E90D}" dt="2025-04-26T11:56:56.657" v="0" actId="47"/>
        <pc:sldMkLst>
          <pc:docMk/>
          <pc:sldMk cId="3922336146" sldId="1987"/>
        </pc:sldMkLst>
      </pc:sldChg>
      <pc:sldChg chg="del">
        <pc:chgData name="Patrick Meier" userId="abb89220-0bd0-420a-8a64-861d70153a5e" providerId="ADAL" clId="{5D275BB2-8AAA-421A-9B1F-7835DE98E90D}" dt="2025-04-26T11:56:56.657" v="0" actId="47"/>
        <pc:sldMkLst>
          <pc:docMk/>
          <pc:sldMk cId="194968609" sldId="1988"/>
        </pc:sldMkLst>
      </pc:sldChg>
    </pc:docChg>
  </pc:docChgLst>
  <pc:docChgLst>
    <pc:chgData name="Patrick Meier" userId="abb89220-0bd0-420a-8a64-861d70153a5e" providerId="ADAL" clId="{C9CE40D4-6437-4429-BA6D-2C40BF71B979}"/>
    <pc:docChg chg="custSel addSld delSld modSld sldOrd modMainMaster">
      <pc:chgData name="Patrick Meier" userId="abb89220-0bd0-420a-8a64-861d70153a5e" providerId="ADAL" clId="{C9CE40D4-6437-4429-BA6D-2C40BF71B979}" dt="2025-07-28T21:50:28.522" v="2453" actId="1076"/>
      <pc:docMkLst>
        <pc:docMk/>
      </pc:docMkLst>
      <pc:sldChg chg="addSp delSp modSp mod">
        <pc:chgData name="Patrick Meier" userId="abb89220-0bd0-420a-8a64-861d70153a5e" providerId="ADAL" clId="{C9CE40D4-6437-4429-BA6D-2C40BF71B979}" dt="2025-07-28T19:51:10.305" v="5" actId="1076"/>
        <pc:sldMkLst>
          <pc:docMk/>
          <pc:sldMk cId="0" sldId="256"/>
        </pc:sldMkLst>
      </pc:sldChg>
      <pc:sldChg chg="addSp delSp modSp mod">
        <pc:chgData name="Patrick Meier" userId="abb89220-0bd0-420a-8a64-861d70153a5e" providerId="ADAL" clId="{C9CE40D4-6437-4429-BA6D-2C40BF71B979}" dt="2025-07-28T19:53:07.126" v="25" actId="22"/>
        <pc:sldMkLst>
          <pc:docMk/>
          <pc:sldMk cId="0" sldId="257"/>
        </pc:sldMkLst>
      </pc:sldChg>
      <pc:sldChg chg="addSp delSp modSp mod">
        <pc:chgData name="Patrick Meier" userId="abb89220-0bd0-420a-8a64-861d70153a5e" providerId="ADAL" clId="{C9CE40D4-6437-4429-BA6D-2C40BF71B979}" dt="2025-07-28T19:54:10.144" v="30" actId="14100"/>
        <pc:sldMkLst>
          <pc:docMk/>
          <pc:sldMk cId="674493743" sldId="259"/>
        </pc:sldMkLst>
      </pc:sldChg>
      <pc:sldChg chg="addSp delSp modSp mod">
        <pc:chgData name="Patrick Meier" userId="abb89220-0bd0-420a-8a64-861d70153a5e" providerId="ADAL" clId="{C9CE40D4-6437-4429-BA6D-2C40BF71B979}" dt="2025-07-28T19:57:34.828" v="75" actId="1076"/>
        <pc:sldMkLst>
          <pc:docMk/>
          <pc:sldMk cId="2751789021" sldId="260"/>
        </pc:sldMkLst>
      </pc:sldChg>
      <pc:sldChg chg="modSp mod">
        <pc:chgData name="Patrick Meier" userId="abb89220-0bd0-420a-8a64-861d70153a5e" providerId="ADAL" clId="{C9CE40D4-6437-4429-BA6D-2C40BF71B979}" dt="2025-07-28T19:59:43.315" v="117" actId="20577"/>
        <pc:sldMkLst>
          <pc:docMk/>
          <pc:sldMk cId="2050504991" sldId="261"/>
        </pc:sldMkLst>
      </pc:sldChg>
      <pc:sldChg chg="addSp delSp modSp mod">
        <pc:chgData name="Patrick Meier" userId="abb89220-0bd0-420a-8a64-861d70153a5e" providerId="ADAL" clId="{C9CE40D4-6437-4429-BA6D-2C40BF71B979}" dt="2025-07-28T20:05:30.480" v="173" actId="1076"/>
        <pc:sldMkLst>
          <pc:docMk/>
          <pc:sldMk cId="1506975831" sldId="262"/>
        </pc:sldMkLst>
      </pc:sldChg>
      <pc:sldChg chg="modSp mod ord">
        <pc:chgData name="Patrick Meier" userId="abb89220-0bd0-420a-8a64-861d70153a5e" providerId="ADAL" clId="{C9CE40D4-6437-4429-BA6D-2C40BF71B979}" dt="2025-07-28T20:00:15.615" v="124" actId="20577"/>
        <pc:sldMkLst>
          <pc:docMk/>
          <pc:sldMk cId="269933575" sldId="263"/>
        </pc:sldMkLst>
      </pc:sldChg>
      <pc:sldChg chg="addSp modSp del mod ord">
        <pc:chgData name="Patrick Meier" userId="abb89220-0bd0-420a-8a64-861d70153a5e" providerId="ADAL" clId="{C9CE40D4-6437-4429-BA6D-2C40BF71B979}" dt="2025-07-28T20:06:35.094" v="183" actId="47"/>
        <pc:sldMkLst>
          <pc:docMk/>
          <pc:sldMk cId="1709182696" sldId="264"/>
        </pc:sldMkLst>
      </pc:sldChg>
      <pc:sldChg chg="modSp mod">
        <pc:chgData name="Patrick Meier" userId="abb89220-0bd0-420a-8a64-861d70153a5e" providerId="ADAL" clId="{C9CE40D4-6437-4429-BA6D-2C40BF71B979}" dt="2025-07-28T20:06:45.089" v="185" actId="1076"/>
        <pc:sldMkLst>
          <pc:docMk/>
          <pc:sldMk cId="3189261827" sldId="265"/>
        </pc:sldMkLst>
      </pc:sldChg>
      <pc:sldChg chg="modSp mod">
        <pc:chgData name="Patrick Meier" userId="abb89220-0bd0-420a-8a64-861d70153a5e" providerId="ADAL" clId="{C9CE40D4-6437-4429-BA6D-2C40BF71B979}" dt="2025-07-28T20:06:05.563" v="177" actId="20577"/>
        <pc:sldMkLst>
          <pc:docMk/>
          <pc:sldMk cId="3917220287" sldId="266"/>
        </pc:sldMkLst>
      </pc:sldChg>
      <pc:sldChg chg="modSp mod ord">
        <pc:chgData name="Patrick Meier" userId="abb89220-0bd0-420a-8a64-861d70153a5e" providerId="ADAL" clId="{C9CE40D4-6437-4429-BA6D-2C40BF71B979}" dt="2025-07-28T20:06:32.784" v="182" actId="20577"/>
        <pc:sldMkLst>
          <pc:docMk/>
          <pc:sldMk cId="865000652" sldId="267"/>
        </pc:sldMkLst>
      </pc:sldChg>
      <pc:sldChg chg="modSp mod">
        <pc:chgData name="Patrick Meier" userId="abb89220-0bd0-420a-8a64-861d70153a5e" providerId="ADAL" clId="{C9CE40D4-6437-4429-BA6D-2C40BF71B979}" dt="2025-07-28T20:07:04.991" v="187" actId="20577"/>
        <pc:sldMkLst>
          <pc:docMk/>
          <pc:sldMk cId="318055572" sldId="268"/>
        </pc:sldMkLst>
      </pc:sldChg>
      <pc:sldChg chg="modSp mod">
        <pc:chgData name="Patrick Meier" userId="abb89220-0bd0-420a-8a64-861d70153a5e" providerId="ADAL" clId="{C9CE40D4-6437-4429-BA6D-2C40BF71B979}" dt="2025-07-28T20:07:25.074" v="189" actId="20577"/>
        <pc:sldMkLst>
          <pc:docMk/>
          <pc:sldMk cId="2961031111" sldId="269"/>
        </pc:sldMkLst>
      </pc:sldChg>
      <pc:sldChg chg="addSp delSp modSp mod">
        <pc:chgData name="Patrick Meier" userId="abb89220-0bd0-420a-8a64-861d70153a5e" providerId="ADAL" clId="{C9CE40D4-6437-4429-BA6D-2C40BF71B979}" dt="2025-07-28T20:09:26.284" v="209" actId="20577"/>
        <pc:sldMkLst>
          <pc:docMk/>
          <pc:sldMk cId="3217585571" sldId="270"/>
        </pc:sldMkLst>
      </pc:sldChg>
      <pc:sldChg chg="modSp mod">
        <pc:chgData name="Patrick Meier" userId="abb89220-0bd0-420a-8a64-861d70153a5e" providerId="ADAL" clId="{C9CE40D4-6437-4429-BA6D-2C40BF71B979}" dt="2025-07-28T20:09:49.220" v="211" actId="20577"/>
        <pc:sldMkLst>
          <pc:docMk/>
          <pc:sldMk cId="886892291" sldId="271"/>
        </pc:sldMkLst>
      </pc:sldChg>
      <pc:sldChg chg="modSp mod">
        <pc:chgData name="Patrick Meier" userId="abb89220-0bd0-420a-8a64-861d70153a5e" providerId="ADAL" clId="{C9CE40D4-6437-4429-BA6D-2C40BF71B979}" dt="2025-07-28T20:09:53.241" v="213" actId="20577"/>
        <pc:sldMkLst>
          <pc:docMk/>
          <pc:sldMk cId="3963684254" sldId="272"/>
        </pc:sldMkLst>
      </pc:sldChg>
      <pc:sldChg chg="modSp mod">
        <pc:chgData name="Patrick Meier" userId="abb89220-0bd0-420a-8a64-861d70153a5e" providerId="ADAL" clId="{C9CE40D4-6437-4429-BA6D-2C40BF71B979}" dt="2025-07-28T20:12:37.856" v="218" actId="14100"/>
        <pc:sldMkLst>
          <pc:docMk/>
          <pc:sldMk cId="353214086" sldId="273"/>
        </pc:sldMkLst>
      </pc:sldChg>
      <pc:sldChg chg="modSp mod">
        <pc:chgData name="Patrick Meier" userId="abb89220-0bd0-420a-8a64-861d70153a5e" providerId="ADAL" clId="{C9CE40D4-6437-4429-BA6D-2C40BF71B979}" dt="2025-07-28T20:12:44.547" v="221" actId="14100"/>
        <pc:sldMkLst>
          <pc:docMk/>
          <pc:sldMk cId="984665843" sldId="274"/>
        </pc:sldMkLst>
      </pc:sldChg>
      <pc:sldChg chg="new del">
        <pc:chgData name="Patrick Meier" userId="abb89220-0bd0-420a-8a64-861d70153a5e" providerId="ADAL" clId="{C9CE40D4-6437-4429-BA6D-2C40BF71B979}" dt="2025-07-28T19:51:51.163" v="6" actId="47"/>
        <pc:sldMkLst>
          <pc:docMk/>
          <pc:sldMk cId="2232539536" sldId="278"/>
        </pc:sldMkLst>
      </pc:sldChg>
      <pc:sldChg chg="addSp delSp modSp add mod">
        <pc:chgData name="Patrick Meier" userId="abb89220-0bd0-420a-8a64-861d70153a5e" providerId="ADAL" clId="{C9CE40D4-6437-4429-BA6D-2C40BF71B979}" dt="2025-07-28T19:57:05.561" v="72" actId="20577"/>
        <pc:sldMkLst>
          <pc:docMk/>
          <pc:sldMk cId="2965529246" sldId="278"/>
        </pc:sldMkLst>
      </pc:sldChg>
      <pc:sldChg chg="add del">
        <pc:chgData name="Patrick Meier" userId="abb89220-0bd0-420a-8a64-861d70153a5e" providerId="ADAL" clId="{C9CE40D4-6437-4429-BA6D-2C40BF71B979}" dt="2025-07-28T19:55:55.450" v="51" actId="47"/>
        <pc:sldMkLst>
          <pc:docMk/>
          <pc:sldMk cId="4231346893" sldId="279"/>
        </pc:sldMkLst>
      </pc:sldChg>
      <pc:sldChg chg="add del">
        <pc:chgData name="Patrick Meier" userId="abb89220-0bd0-420a-8a64-861d70153a5e" providerId="ADAL" clId="{C9CE40D4-6437-4429-BA6D-2C40BF71B979}" dt="2025-07-28T19:55:57.557" v="52" actId="47"/>
        <pc:sldMkLst>
          <pc:docMk/>
          <pc:sldMk cId="1214449007" sldId="280"/>
        </pc:sldMkLst>
      </pc:sldChg>
      <pc:sldChg chg="add del">
        <pc:chgData name="Patrick Meier" userId="abb89220-0bd0-420a-8a64-861d70153a5e" providerId="ADAL" clId="{C9CE40D4-6437-4429-BA6D-2C40BF71B979}" dt="2025-07-28T19:55:58.565" v="53" actId="47"/>
        <pc:sldMkLst>
          <pc:docMk/>
          <pc:sldMk cId="2210965742" sldId="281"/>
        </pc:sldMkLst>
      </pc:sldChg>
      <pc:sldChg chg="addSp delSp modSp add mod">
        <pc:chgData name="Patrick Meier" userId="abb89220-0bd0-420a-8a64-861d70153a5e" providerId="ADAL" clId="{C9CE40D4-6437-4429-BA6D-2C40BF71B979}" dt="2025-07-28T19:58:22.514" v="91" actId="6549"/>
        <pc:sldMkLst>
          <pc:docMk/>
          <pc:sldMk cId="677389270" sldId="282"/>
        </pc:sldMkLst>
      </pc:sldChg>
      <pc:sldChg chg="addSp delSp modSp add mod">
        <pc:chgData name="Patrick Meier" userId="abb89220-0bd0-420a-8a64-861d70153a5e" providerId="ADAL" clId="{C9CE40D4-6437-4429-BA6D-2C40BF71B979}" dt="2025-07-28T20:23:45.319" v="487" actId="1076"/>
        <pc:sldMkLst>
          <pc:docMk/>
          <pc:sldMk cId="3599878040" sldId="283"/>
        </pc:sldMkLst>
      </pc:sldChg>
      <pc:sldChg chg="addSp modSp add mod">
        <pc:chgData name="Patrick Meier" userId="abb89220-0bd0-420a-8a64-861d70153a5e" providerId="ADAL" clId="{C9CE40D4-6437-4429-BA6D-2C40BF71B979}" dt="2025-07-28T20:25:25.406" v="532" actId="20577"/>
        <pc:sldMkLst>
          <pc:docMk/>
          <pc:sldMk cId="1315307078" sldId="284"/>
        </pc:sldMkLst>
      </pc:sldChg>
      <pc:sldChg chg="addSp modSp add mod">
        <pc:chgData name="Patrick Meier" userId="abb89220-0bd0-420a-8a64-861d70153a5e" providerId="ADAL" clId="{C9CE40D4-6437-4429-BA6D-2C40BF71B979}" dt="2025-07-28T20:27:19.875" v="570" actId="20577"/>
        <pc:sldMkLst>
          <pc:docMk/>
          <pc:sldMk cId="213600272" sldId="285"/>
        </pc:sldMkLst>
      </pc:sldChg>
      <pc:sldChg chg="addSp modSp add mod">
        <pc:chgData name="Patrick Meier" userId="abb89220-0bd0-420a-8a64-861d70153a5e" providerId="ADAL" clId="{C9CE40D4-6437-4429-BA6D-2C40BF71B979}" dt="2025-07-28T20:27:58.215" v="591" actId="1076"/>
        <pc:sldMkLst>
          <pc:docMk/>
          <pc:sldMk cId="240017917" sldId="286"/>
        </pc:sldMkLst>
      </pc:sldChg>
      <pc:sldChg chg="addSp modSp add mod">
        <pc:chgData name="Patrick Meier" userId="abb89220-0bd0-420a-8a64-861d70153a5e" providerId="ADAL" clId="{C9CE40D4-6437-4429-BA6D-2C40BF71B979}" dt="2025-07-28T20:30:12.362" v="653" actId="1076"/>
        <pc:sldMkLst>
          <pc:docMk/>
          <pc:sldMk cId="3378940565" sldId="287"/>
        </pc:sldMkLst>
      </pc:sldChg>
      <pc:sldChg chg="addSp modSp add mod">
        <pc:chgData name="Patrick Meier" userId="abb89220-0bd0-420a-8a64-861d70153a5e" providerId="ADAL" clId="{C9CE40D4-6437-4429-BA6D-2C40BF71B979}" dt="2025-07-28T20:29:19.353" v="648" actId="20577"/>
        <pc:sldMkLst>
          <pc:docMk/>
          <pc:sldMk cId="1801024902" sldId="288"/>
        </pc:sldMkLst>
      </pc:sldChg>
      <pc:sldChg chg="addSp modSp add mod">
        <pc:chgData name="Patrick Meier" userId="abb89220-0bd0-420a-8a64-861d70153a5e" providerId="ADAL" clId="{C9CE40D4-6437-4429-BA6D-2C40BF71B979}" dt="2025-07-28T20:31:13.137" v="679" actId="20577"/>
        <pc:sldMkLst>
          <pc:docMk/>
          <pc:sldMk cId="391809037" sldId="289"/>
        </pc:sldMkLst>
      </pc:sldChg>
      <pc:sldChg chg="addSp modSp add mod">
        <pc:chgData name="Patrick Meier" userId="abb89220-0bd0-420a-8a64-861d70153a5e" providerId="ADAL" clId="{C9CE40D4-6437-4429-BA6D-2C40BF71B979}" dt="2025-07-28T20:32:17.478" v="708" actId="20577"/>
        <pc:sldMkLst>
          <pc:docMk/>
          <pc:sldMk cId="2007554213" sldId="290"/>
        </pc:sldMkLst>
      </pc:sldChg>
      <pc:sldChg chg="addSp modSp add mod">
        <pc:chgData name="Patrick Meier" userId="abb89220-0bd0-420a-8a64-861d70153a5e" providerId="ADAL" clId="{C9CE40D4-6437-4429-BA6D-2C40BF71B979}" dt="2025-07-28T20:34:01.691" v="743" actId="1076"/>
        <pc:sldMkLst>
          <pc:docMk/>
          <pc:sldMk cId="4219783876" sldId="291"/>
        </pc:sldMkLst>
      </pc:sldChg>
      <pc:sldChg chg="addSp modSp add mod">
        <pc:chgData name="Patrick Meier" userId="abb89220-0bd0-420a-8a64-861d70153a5e" providerId="ADAL" clId="{C9CE40D4-6437-4429-BA6D-2C40BF71B979}" dt="2025-07-28T20:35:00.640" v="797" actId="14100"/>
        <pc:sldMkLst>
          <pc:docMk/>
          <pc:sldMk cId="2022908826" sldId="292"/>
        </pc:sldMkLst>
      </pc:sldChg>
      <pc:sldChg chg="addSp modSp add mod">
        <pc:chgData name="Patrick Meier" userId="abb89220-0bd0-420a-8a64-861d70153a5e" providerId="ADAL" clId="{C9CE40D4-6437-4429-BA6D-2C40BF71B979}" dt="2025-07-28T20:35:51.545" v="824" actId="313"/>
        <pc:sldMkLst>
          <pc:docMk/>
          <pc:sldMk cId="4263311681" sldId="293"/>
        </pc:sldMkLst>
      </pc:sldChg>
      <pc:sldChg chg="addSp modSp add mod">
        <pc:chgData name="Patrick Meier" userId="abb89220-0bd0-420a-8a64-861d70153a5e" providerId="ADAL" clId="{C9CE40D4-6437-4429-BA6D-2C40BF71B979}" dt="2025-07-28T20:36:31.882" v="862" actId="27636"/>
        <pc:sldMkLst>
          <pc:docMk/>
          <pc:sldMk cId="1591003055" sldId="294"/>
        </pc:sldMkLst>
      </pc:sldChg>
      <pc:sldChg chg="addSp modSp add mod">
        <pc:chgData name="Patrick Meier" userId="abb89220-0bd0-420a-8a64-861d70153a5e" providerId="ADAL" clId="{C9CE40D4-6437-4429-BA6D-2C40BF71B979}" dt="2025-07-28T20:37:05.637" v="884" actId="1076"/>
        <pc:sldMkLst>
          <pc:docMk/>
          <pc:sldMk cId="4005980378" sldId="295"/>
        </pc:sldMkLst>
      </pc:sldChg>
      <pc:sldChg chg="addSp modSp add mod">
        <pc:chgData name="Patrick Meier" userId="abb89220-0bd0-420a-8a64-861d70153a5e" providerId="ADAL" clId="{C9CE40D4-6437-4429-BA6D-2C40BF71B979}" dt="2025-07-28T20:38:20.469" v="920" actId="20577"/>
        <pc:sldMkLst>
          <pc:docMk/>
          <pc:sldMk cId="3044798764" sldId="296"/>
        </pc:sldMkLst>
      </pc:sldChg>
      <pc:sldChg chg="addSp modSp add mod">
        <pc:chgData name="Patrick Meier" userId="abb89220-0bd0-420a-8a64-861d70153a5e" providerId="ADAL" clId="{C9CE40D4-6437-4429-BA6D-2C40BF71B979}" dt="2025-07-28T20:39:10.299" v="949" actId="1076"/>
        <pc:sldMkLst>
          <pc:docMk/>
          <pc:sldMk cId="2815279173" sldId="297"/>
        </pc:sldMkLst>
      </pc:sldChg>
      <pc:sldChg chg="addSp modSp add mod">
        <pc:chgData name="Patrick Meier" userId="abb89220-0bd0-420a-8a64-861d70153a5e" providerId="ADAL" clId="{C9CE40D4-6437-4429-BA6D-2C40BF71B979}" dt="2025-07-28T20:40:54.961" v="974" actId="1076"/>
        <pc:sldMkLst>
          <pc:docMk/>
          <pc:sldMk cId="1384196675" sldId="298"/>
        </pc:sldMkLst>
      </pc:sldChg>
      <pc:sldChg chg="addSp modSp add mod">
        <pc:chgData name="Patrick Meier" userId="abb89220-0bd0-420a-8a64-861d70153a5e" providerId="ADAL" clId="{C9CE40D4-6437-4429-BA6D-2C40BF71B979}" dt="2025-07-28T20:41:40.470" v="1010" actId="14100"/>
        <pc:sldMkLst>
          <pc:docMk/>
          <pc:sldMk cId="3798720757" sldId="299"/>
        </pc:sldMkLst>
      </pc:sldChg>
      <pc:sldChg chg="addSp modSp add mod">
        <pc:chgData name="Patrick Meier" userId="abb89220-0bd0-420a-8a64-861d70153a5e" providerId="ADAL" clId="{C9CE40D4-6437-4429-BA6D-2C40BF71B979}" dt="2025-07-28T20:57:05.389" v="1031" actId="1076"/>
        <pc:sldMkLst>
          <pc:docMk/>
          <pc:sldMk cId="523706507" sldId="300"/>
        </pc:sldMkLst>
      </pc:sldChg>
      <pc:sldChg chg="addSp modSp add mod">
        <pc:chgData name="Patrick Meier" userId="abb89220-0bd0-420a-8a64-861d70153a5e" providerId="ADAL" clId="{C9CE40D4-6437-4429-BA6D-2C40BF71B979}" dt="2025-07-28T20:58:00.288" v="1060" actId="1076"/>
        <pc:sldMkLst>
          <pc:docMk/>
          <pc:sldMk cId="2945061959" sldId="301"/>
        </pc:sldMkLst>
      </pc:sldChg>
      <pc:sldChg chg="addSp modSp add mod">
        <pc:chgData name="Patrick Meier" userId="abb89220-0bd0-420a-8a64-861d70153a5e" providerId="ADAL" clId="{C9CE40D4-6437-4429-BA6D-2C40BF71B979}" dt="2025-07-28T20:59:00.796" v="1082" actId="20577"/>
        <pc:sldMkLst>
          <pc:docMk/>
          <pc:sldMk cId="3537418398" sldId="302"/>
        </pc:sldMkLst>
      </pc:sldChg>
      <pc:sldChg chg="addSp modSp add mod">
        <pc:chgData name="Patrick Meier" userId="abb89220-0bd0-420a-8a64-861d70153a5e" providerId="ADAL" clId="{C9CE40D4-6437-4429-BA6D-2C40BF71B979}" dt="2025-07-28T21:00:07.420" v="1114" actId="1076"/>
        <pc:sldMkLst>
          <pc:docMk/>
          <pc:sldMk cId="778477483" sldId="303"/>
        </pc:sldMkLst>
      </pc:sldChg>
      <pc:sldChg chg="add del">
        <pc:chgData name="Patrick Meier" userId="abb89220-0bd0-420a-8a64-861d70153a5e" providerId="ADAL" clId="{C9CE40D4-6437-4429-BA6D-2C40BF71B979}" dt="2025-07-28T20:16:37.900" v="332" actId="47"/>
        <pc:sldMkLst>
          <pc:docMk/>
          <pc:sldMk cId="1897701643" sldId="303"/>
        </pc:sldMkLst>
      </pc:sldChg>
      <pc:sldChg chg="addSp modSp add mod">
        <pc:chgData name="Patrick Meier" userId="abb89220-0bd0-420a-8a64-861d70153a5e" providerId="ADAL" clId="{C9CE40D4-6437-4429-BA6D-2C40BF71B979}" dt="2025-07-28T21:00:57.877" v="1142" actId="1076"/>
        <pc:sldMkLst>
          <pc:docMk/>
          <pc:sldMk cId="43899447" sldId="304"/>
        </pc:sldMkLst>
      </pc:sldChg>
      <pc:sldChg chg="add del">
        <pc:chgData name="Patrick Meier" userId="abb89220-0bd0-420a-8a64-861d70153a5e" providerId="ADAL" clId="{C9CE40D4-6437-4429-BA6D-2C40BF71B979}" dt="2025-07-28T20:16:37.900" v="332" actId="47"/>
        <pc:sldMkLst>
          <pc:docMk/>
          <pc:sldMk cId="246523153" sldId="304"/>
        </pc:sldMkLst>
      </pc:sldChg>
      <pc:sldChg chg="add del">
        <pc:chgData name="Patrick Meier" userId="abb89220-0bd0-420a-8a64-861d70153a5e" providerId="ADAL" clId="{C9CE40D4-6437-4429-BA6D-2C40BF71B979}" dt="2025-07-28T20:16:37.900" v="332" actId="47"/>
        <pc:sldMkLst>
          <pc:docMk/>
          <pc:sldMk cId="32192011" sldId="305"/>
        </pc:sldMkLst>
      </pc:sldChg>
      <pc:sldChg chg="addSp modSp add mod">
        <pc:chgData name="Patrick Meier" userId="abb89220-0bd0-420a-8a64-861d70153a5e" providerId="ADAL" clId="{C9CE40D4-6437-4429-BA6D-2C40BF71B979}" dt="2025-07-28T21:01:42.202" v="1175" actId="1076"/>
        <pc:sldMkLst>
          <pc:docMk/>
          <pc:sldMk cId="787852439" sldId="305"/>
        </pc:sldMkLst>
      </pc:sldChg>
      <pc:sldChg chg="addSp modSp add mod">
        <pc:chgData name="Patrick Meier" userId="abb89220-0bd0-420a-8a64-861d70153a5e" providerId="ADAL" clId="{C9CE40D4-6437-4429-BA6D-2C40BF71B979}" dt="2025-07-28T21:03:50.302" v="1215" actId="255"/>
        <pc:sldMkLst>
          <pc:docMk/>
          <pc:sldMk cId="844999085" sldId="306"/>
        </pc:sldMkLst>
      </pc:sldChg>
      <pc:sldChg chg="add del">
        <pc:chgData name="Patrick Meier" userId="abb89220-0bd0-420a-8a64-861d70153a5e" providerId="ADAL" clId="{C9CE40D4-6437-4429-BA6D-2C40BF71B979}" dt="2025-07-28T20:16:37.900" v="332" actId="47"/>
        <pc:sldMkLst>
          <pc:docMk/>
          <pc:sldMk cId="2806799987" sldId="306"/>
        </pc:sldMkLst>
      </pc:sldChg>
      <pc:sldChg chg="addSp modSp add mod">
        <pc:chgData name="Patrick Meier" userId="abb89220-0bd0-420a-8a64-861d70153a5e" providerId="ADAL" clId="{C9CE40D4-6437-4429-BA6D-2C40BF71B979}" dt="2025-07-28T21:03:43.353" v="1214" actId="14100"/>
        <pc:sldMkLst>
          <pc:docMk/>
          <pc:sldMk cId="1175063858" sldId="307"/>
        </pc:sldMkLst>
      </pc:sldChg>
      <pc:sldChg chg="add del">
        <pc:chgData name="Patrick Meier" userId="abb89220-0bd0-420a-8a64-861d70153a5e" providerId="ADAL" clId="{C9CE40D4-6437-4429-BA6D-2C40BF71B979}" dt="2025-07-28T20:16:37.900" v="332" actId="47"/>
        <pc:sldMkLst>
          <pc:docMk/>
          <pc:sldMk cId="3332616433" sldId="307"/>
        </pc:sldMkLst>
      </pc:sldChg>
      <pc:sldChg chg="add del">
        <pc:chgData name="Patrick Meier" userId="abb89220-0bd0-420a-8a64-861d70153a5e" providerId="ADAL" clId="{C9CE40D4-6437-4429-BA6D-2C40BF71B979}" dt="2025-07-28T20:16:37.900" v="332" actId="47"/>
        <pc:sldMkLst>
          <pc:docMk/>
          <pc:sldMk cId="2296735184" sldId="308"/>
        </pc:sldMkLst>
      </pc:sldChg>
      <pc:sldChg chg="addSp delSp modSp add mod">
        <pc:chgData name="Patrick Meier" userId="abb89220-0bd0-420a-8a64-861d70153a5e" providerId="ADAL" clId="{C9CE40D4-6437-4429-BA6D-2C40BF71B979}" dt="2025-07-28T21:05:34.953" v="1239" actId="1076"/>
        <pc:sldMkLst>
          <pc:docMk/>
          <pc:sldMk cId="2878332817" sldId="308"/>
        </pc:sldMkLst>
      </pc:sldChg>
      <pc:sldChg chg="addSp modSp add mod">
        <pc:chgData name="Patrick Meier" userId="abb89220-0bd0-420a-8a64-861d70153a5e" providerId="ADAL" clId="{C9CE40D4-6437-4429-BA6D-2C40BF71B979}" dt="2025-07-28T21:06:15.625" v="1268" actId="1076"/>
        <pc:sldMkLst>
          <pc:docMk/>
          <pc:sldMk cId="505606458" sldId="309"/>
        </pc:sldMkLst>
      </pc:sldChg>
      <pc:sldChg chg="add del">
        <pc:chgData name="Patrick Meier" userId="abb89220-0bd0-420a-8a64-861d70153a5e" providerId="ADAL" clId="{C9CE40D4-6437-4429-BA6D-2C40BF71B979}" dt="2025-07-28T20:16:37.900" v="332" actId="47"/>
        <pc:sldMkLst>
          <pc:docMk/>
          <pc:sldMk cId="656720651" sldId="309"/>
        </pc:sldMkLst>
      </pc:sldChg>
      <pc:sldChg chg="add del">
        <pc:chgData name="Patrick Meier" userId="abb89220-0bd0-420a-8a64-861d70153a5e" providerId="ADAL" clId="{C9CE40D4-6437-4429-BA6D-2C40BF71B979}" dt="2025-07-28T20:16:37.900" v="332" actId="47"/>
        <pc:sldMkLst>
          <pc:docMk/>
          <pc:sldMk cId="1698115826" sldId="310"/>
        </pc:sldMkLst>
      </pc:sldChg>
      <pc:sldChg chg="addSp modSp add mod">
        <pc:chgData name="Patrick Meier" userId="abb89220-0bd0-420a-8a64-861d70153a5e" providerId="ADAL" clId="{C9CE40D4-6437-4429-BA6D-2C40BF71B979}" dt="2025-07-28T21:06:58.355" v="1295" actId="1076"/>
        <pc:sldMkLst>
          <pc:docMk/>
          <pc:sldMk cId="2374524158" sldId="310"/>
        </pc:sldMkLst>
      </pc:sldChg>
      <pc:sldChg chg="addSp modSp add mod">
        <pc:chgData name="Patrick Meier" userId="abb89220-0bd0-420a-8a64-861d70153a5e" providerId="ADAL" clId="{C9CE40D4-6437-4429-BA6D-2C40BF71B979}" dt="2025-07-28T21:09:44.141" v="1357" actId="14100"/>
        <pc:sldMkLst>
          <pc:docMk/>
          <pc:sldMk cId="581920776" sldId="311"/>
        </pc:sldMkLst>
      </pc:sldChg>
      <pc:sldChg chg="add del">
        <pc:chgData name="Patrick Meier" userId="abb89220-0bd0-420a-8a64-861d70153a5e" providerId="ADAL" clId="{C9CE40D4-6437-4429-BA6D-2C40BF71B979}" dt="2025-07-28T20:16:37.900" v="332" actId="47"/>
        <pc:sldMkLst>
          <pc:docMk/>
          <pc:sldMk cId="3322513623" sldId="311"/>
        </pc:sldMkLst>
      </pc:sldChg>
      <pc:sldChg chg="addSp modSp add mod">
        <pc:chgData name="Patrick Meier" userId="abb89220-0bd0-420a-8a64-861d70153a5e" providerId="ADAL" clId="{C9CE40D4-6437-4429-BA6D-2C40BF71B979}" dt="2025-07-28T21:10:43.073" v="1364" actId="207"/>
        <pc:sldMkLst>
          <pc:docMk/>
          <pc:sldMk cId="869029232" sldId="312"/>
        </pc:sldMkLst>
      </pc:sldChg>
      <pc:sldChg chg="add del">
        <pc:chgData name="Patrick Meier" userId="abb89220-0bd0-420a-8a64-861d70153a5e" providerId="ADAL" clId="{C9CE40D4-6437-4429-BA6D-2C40BF71B979}" dt="2025-07-28T20:16:37.900" v="332" actId="47"/>
        <pc:sldMkLst>
          <pc:docMk/>
          <pc:sldMk cId="4144397461" sldId="312"/>
        </pc:sldMkLst>
      </pc:sldChg>
      <pc:sldChg chg="add del">
        <pc:chgData name="Patrick Meier" userId="abb89220-0bd0-420a-8a64-861d70153a5e" providerId="ADAL" clId="{C9CE40D4-6437-4429-BA6D-2C40BF71B979}" dt="2025-07-28T20:16:37.900" v="332" actId="47"/>
        <pc:sldMkLst>
          <pc:docMk/>
          <pc:sldMk cId="2636037084" sldId="313"/>
        </pc:sldMkLst>
      </pc:sldChg>
      <pc:sldChg chg="addSp modSp add mod">
        <pc:chgData name="Patrick Meier" userId="abb89220-0bd0-420a-8a64-861d70153a5e" providerId="ADAL" clId="{C9CE40D4-6437-4429-BA6D-2C40BF71B979}" dt="2025-07-28T21:11:22.178" v="1383" actId="1076"/>
        <pc:sldMkLst>
          <pc:docMk/>
          <pc:sldMk cId="3061571438" sldId="313"/>
        </pc:sldMkLst>
      </pc:sldChg>
      <pc:sldChg chg="add del">
        <pc:chgData name="Patrick Meier" userId="abb89220-0bd0-420a-8a64-861d70153a5e" providerId="ADAL" clId="{C9CE40D4-6437-4429-BA6D-2C40BF71B979}" dt="2025-07-28T20:16:37.900" v="332" actId="47"/>
        <pc:sldMkLst>
          <pc:docMk/>
          <pc:sldMk cId="787554500" sldId="314"/>
        </pc:sldMkLst>
      </pc:sldChg>
      <pc:sldChg chg="addSp modSp add mod">
        <pc:chgData name="Patrick Meier" userId="abb89220-0bd0-420a-8a64-861d70153a5e" providerId="ADAL" clId="{C9CE40D4-6437-4429-BA6D-2C40BF71B979}" dt="2025-07-28T21:11:56.574" v="1395" actId="1076"/>
        <pc:sldMkLst>
          <pc:docMk/>
          <pc:sldMk cId="2058942424" sldId="314"/>
        </pc:sldMkLst>
      </pc:sldChg>
      <pc:sldChg chg="add del">
        <pc:chgData name="Patrick Meier" userId="abb89220-0bd0-420a-8a64-861d70153a5e" providerId="ADAL" clId="{C9CE40D4-6437-4429-BA6D-2C40BF71B979}" dt="2025-07-28T20:16:37.900" v="332" actId="47"/>
        <pc:sldMkLst>
          <pc:docMk/>
          <pc:sldMk cId="995622732" sldId="315"/>
        </pc:sldMkLst>
      </pc:sldChg>
      <pc:sldChg chg="addSp modSp add mod">
        <pc:chgData name="Patrick Meier" userId="abb89220-0bd0-420a-8a64-861d70153a5e" providerId="ADAL" clId="{C9CE40D4-6437-4429-BA6D-2C40BF71B979}" dt="2025-07-28T21:12:31.207" v="1414" actId="1076"/>
        <pc:sldMkLst>
          <pc:docMk/>
          <pc:sldMk cId="3205447244" sldId="315"/>
        </pc:sldMkLst>
      </pc:sldChg>
      <pc:sldChg chg="add del">
        <pc:chgData name="Patrick Meier" userId="abb89220-0bd0-420a-8a64-861d70153a5e" providerId="ADAL" clId="{C9CE40D4-6437-4429-BA6D-2C40BF71B979}" dt="2025-07-28T20:16:37.900" v="332" actId="47"/>
        <pc:sldMkLst>
          <pc:docMk/>
          <pc:sldMk cId="1137891406" sldId="316"/>
        </pc:sldMkLst>
      </pc:sldChg>
      <pc:sldChg chg="addSp modSp add mod">
        <pc:chgData name="Patrick Meier" userId="abb89220-0bd0-420a-8a64-861d70153a5e" providerId="ADAL" clId="{C9CE40D4-6437-4429-BA6D-2C40BF71B979}" dt="2025-07-28T21:13:36.134" v="1444" actId="14100"/>
        <pc:sldMkLst>
          <pc:docMk/>
          <pc:sldMk cId="2553259097" sldId="316"/>
        </pc:sldMkLst>
      </pc:sldChg>
      <pc:sldChg chg="add del">
        <pc:chgData name="Patrick Meier" userId="abb89220-0bd0-420a-8a64-861d70153a5e" providerId="ADAL" clId="{C9CE40D4-6437-4429-BA6D-2C40BF71B979}" dt="2025-07-28T20:16:37.900" v="332" actId="47"/>
        <pc:sldMkLst>
          <pc:docMk/>
          <pc:sldMk cId="537224245" sldId="317"/>
        </pc:sldMkLst>
      </pc:sldChg>
      <pc:sldChg chg="addSp modSp add mod">
        <pc:chgData name="Patrick Meier" userId="abb89220-0bd0-420a-8a64-861d70153a5e" providerId="ADAL" clId="{C9CE40D4-6437-4429-BA6D-2C40BF71B979}" dt="2025-07-28T21:14:53.121" v="1471" actId="14100"/>
        <pc:sldMkLst>
          <pc:docMk/>
          <pc:sldMk cId="982559552" sldId="317"/>
        </pc:sldMkLst>
      </pc:sldChg>
      <pc:sldChg chg="addSp modSp add mod">
        <pc:chgData name="Patrick Meier" userId="abb89220-0bd0-420a-8a64-861d70153a5e" providerId="ADAL" clId="{C9CE40D4-6437-4429-BA6D-2C40BF71B979}" dt="2025-07-28T21:17:02.186" v="1497" actId="14100"/>
        <pc:sldMkLst>
          <pc:docMk/>
          <pc:sldMk cId="1758354246" sldId="318"/>
        </pc:sldMkLst>
      </pc:sldChg>
      <pc:sldChg chg="add del">
        <pc:chgData name="Patrick Meier" userId="abb89220-0bd0-420a-8a64-861d70153a5e" providerId="ADAL" clId="{C9CE40D4-6437-4429-BA6D-2C40BF71B979}" dt="2025-07-28T20:16:37.900" v="332" actId="47"/>
        <pc:sldMkLst>
          <pc:docMk/>
          <pc:sldMk cId="1943899903" sldId="318"/>
        </pc:sldMkLst>
      </pc:sldChg>
      <pc:sldChg chg="add del">
        <pc:chgData name="Patrick Meier" userId="abb89220-0bd0-420a-8a64-861d70153a5e" providerId="ADAL" clId="{C9CE40D4-6437-4429-BA6D-2C40BF71B979}" dt="2025-07-28T20:16:37.900" v="332" actId="47"/>
        <pc:sldMkLst>
          <pc:docMk/>
          <pc:sldMk cId="3136938331" sldId="319"/>
        </pc:sldMkLst>
      </pc:sldChg>
      <pc:sldChg chg="addSp modSp add mod">
        <pc:chgData name="Patrick Meier" userId="abb89220-0bd0-420a-8a64-861d70153a5e" providerId="ADAL" clId="{C9CE40D4-6437-4429-BA6D-2C40BF71B979}" dt="2025-07-28T21:18:03.945" v="1521" actId="1076"/>
        <pc:sldMkLst>
          <pc:docMk/>
          <pc:sldMk cId="3624490639" sldId="319"/>
        </pc:sldMkLst>
      </pc:sldChg>
      <pc:sldChg chg="addSp modSp add mod">
        <pc:chgData name="Patrick Meier" userId="abb89220-0bd0-420a-8a64-861d70153a5e" providerId="ADAL" clId="{C9CE40D4-6437-4429-BA6D-2C40BF71B979}" dt="2025-07-28T21:19:10.656" v="1543" actId="1076"/>
        <pc:sldMkLst>
          <pc:docMk/>
          <pc:sldMk cId="561286397" sldId="320"/>
        </pc:sldMkLst>
      </pc:sldChg>
      <pc:sldChg chg="add del">
        <pc:chgData name="Patrick Meier" userId="abb89220-0bd0-420a-8a64-861d70153a5e" providerId="ADAL" clId="{C9CE40D4-6437-4429-BA6D-2C40BF71B979}" dt="2025-07-28T20:16:37.900" v="332" actId="47"/>
        <pc:sldMkLst>
          <pc:docMk/>
          <pc:sldMk cId="3815149128" sldId="320"/>
        </pc:sldMkLst>
      </pc:sldChg>
      <pc:sldChg chg="addSp modSp add mod">
        <pc:chgData name="Patrick Meier" userId="abb89220-0bd0-420a-8a64-861d70153a5e" providerId="ADAL" clId="{C9CE40D4-6437-4429-BA6D-2C40BF71B979}" dt="2025-07-28T21:19:49.794" v="1570" actId="1076"/>
        <pc:sldMkLst>
          <pc:docMk/>
          <pc:sldMk cId="758155453" sldId="321"/>
        </pc:sldMkLst>
      </pc:sldChg>
      <pc:sldChg chg="add del">
        <pc:chgData name="Patrick Meier" userId="abb89220-0bd0-420a-8a64-861d70153a5e" providerId="ADAL" clId="{C9CE40D4-6437-4429-BA6D-2C40BF71B979}" dt="2025-07-28T20:16:37.900" v="332" actId="47"/>
        <pc:sldMkLst>
          <pc:docMk/>
          <pc:sldMk cId="1676406846" sldId="321"/>
        </pc:sldMkLst>
      </pc:sldChg>
      <pc:sldChg chg="add del">
        <pc:chgData name="Patrick Meier" userId="abb89220-0bd0-420a-8a64-861d70153a5e" providerId="ADAL" clId="{C9CE40D4-6437-4429-BA6D-2C40BF71B979}" dt="2025-07-28T20:16:37.900" v="332" actId="47"/>
        <pc:sldMkLst>
          <pc:docMk/>
          <pc:sldMk cId="2325859201" sldId="322"/>
        </pc:sldMkLst>
      </pc:sldChg>
      <pc:sldChg chg="addSp delSp modSp add mod">
        <pc:chgData name="Patrick Meier" userId="abb89220-0bd0-420a-8a64-861d70153a5e" providerId="ADAL" clId="{C9CE40D4-6437-4429-BA6D-2C40BF71B979}" dt="2025-07-28T21:21:22.625" v="1597" actId="14100"/>
        <pc:sldMkLst>
          <pc:docMk/>
          <pc:sldMk cId="2373064795" sldId="322"/>
        </pc:sldMkLst>
      </pc:sldChg>
      <pc:sldChg chg="add del">
        <pc:chgData name="Patrick Meier" userId="abb89220-0bd0-420a-8a64-861d70153a5e" providerId="ADAL" clId="{C9CE40D4-6437-4429-BA6D-2C40BF71B979}" dt="2025-07-28T20:16:37.900" v="332" actId="47"/>
        <pc:sldMkLst>
          <pc:docMk/>
          <pc:sldMk cId="1551770021" sldId="323"/>
        </pc:sldMkLst>
      </pc:sldChg>
      <pc:sldChg chg="addSp modSp add mod">
        <pc:chgData name="Patrick Meier" userId="abb89220-0bd0-420a-8a64-861d70153a5e" providerId="ADAL" clId="{C9CE40D4-6437-4429-BA6D-2C40BF71B979}" dt="2025-07-28T21:22:01.682" v="1618" actId="14100"/>
        <pc:sldMkLst>
          <pc:docMk/>
          <pc:sldMk cId="3998715310" sldId="323"/>
        </pc:sldMkLst>
      </pc:sldChg>
      <pc:sldChg chg="addSp modSp add mod">
        <pc:chgData name="Patrick Meier" userId="abb89220-0bd0-420a-8a64-861d70153a5e" providerId="ADAL" clId="{C9CE40D4-6437-4429-BA6D-2C40BF71B979}" dt="2025-07-28T21:22:42.860" v="1648" actId="1076"/>
        <pc:sldMkLst>
          <pc:docMk/>
          <pc:sldMk cId="121742513" sldId="324"/>
        </pc:sldMkLst>
      </pc:sldChg>
      <pc:sldChg chg="add del">
        <pc:chgData name="Patrick Meier" userId="abb89220-0bd0-420a-8a64-861d70153a5e" providerId="ADAL" clId="{C9CE40D4-6437-4429-BA6D-2C40BF71B979}" dt="2025-07-28T20:16:37.900" v="332" actId="47"/>
        <pc:sldMkLst>
          <pc:docMk/>
          <pc:sldMk cId="2091842740" sldId="324"/>
        </pc:sldMkLst>
      </pc:sldChg>
      <pc:sldChg chg="addSp modSp add mod">
        <pc:chgData name="Patrick Meier" userId="abb89220-0bd0-420a-8a64-861d70153a5e" providerId="ADAL" clId="{C9CE40D4-6437-4429-BA6D-2C40BF71B979}" dt="2025-07-28T21:23:16.404" v="1669" actId="14100"/>
        <pc:sldMkLst>
          <pc:docMk/>
          <pc:sldMk cId="911119800" sldId="325"/>
        </pc:sldMkLst>
      </pc:sldChg>
      <pc:sldChg chg="add del">
        <pc:chgData name="Patrick Meier" userId="abb89220-0bd0-420a-8a64-861d70153a5e" providerId="ADAL" clId="{C9CE40D4-6437-4429-BA6D-2C40BF71B979}" dt="2025-07-28T20:16:37.900" v="332" actId="47"/>
        <pc:sldMkLst>
          <pc:docMk/>
          <pc:sldMk cId="2459616499" sldId="325"/>
        </pc:sldMkLst>
      </pc:sldChg>
      <pc:sldChg chg="addSp modSp add mod">
        <pc:chgData name="Patrick Meier" userId="abb89220-0bd0-420a-8a64-861d70153a5e" providerId="ADAL" clId="{C9CE40D4-6437-4429-BA6D-2C40BF71B979}" dt="2025-07-28T21:23:52.645" v="1696" actId="14100"/>
        <pc:sldMkLst>
          <pc:docMk/>
          <pc:sldMk cId="1953304815" sldId="326"/>
        </pc:sldMkLst>
      </pc:sldChg>
      <pc:sldChg chg="add del">
        <pc:chgData name="Patrick Meier" userId="abb89220-0bd0-420a-8a64-861d70153a5e" providerId="ADAL" clId="{C9CE40D4-6437-4429-BA6D-2C40BF71B979}" dt="2025-07-28T20:16:37.900" v="332" actId="47"/>
        <pc:sldMkLst>
          <pc:docMk/>
          <pc:sldMk cId="3338233176" sldId="326"/>
        </pc:sldMkLst>
      </pc:sldChg>
      <pc:sldChg chg="add del">
        <pc:chgData name="Patrick Meier" userId="abb89220-0bd0-420a-8a64-861d70153a5e" providerId="ADAL" clId="{C9CE40D4-6437-4429-BA6D-2C40BF71B979}" dt="2025-07-28T20:16:37.900" v="332" actId="47"/>
        <pc:sldMkLst>
          <pc:docMk/>
          <pc:sldMk cId="398196400" sldId="327"/>
        </pc:sldMkLst>
      </pc:sldChg>
      <pc:sldChg chg="addSp modSp add mod">
        <pc:chgData name="Patrick Meier" userId="abb89220-0bd0-420a-8a64-861d70153a5e" providerId="ADAL" clId="{C9CE40D4-6437-4429-BA6D-2C40BF71B979}" dt="2025-07-28T21:24:34.306" v="1723" actId="14100"/>
        <pc:sldMkLst>
          <pc:docMk/>
          <pc:sldMk cId="3991662214" sldId="327"/>
        </pc:sldMkLst>
      </pc:sldChg>
      <pc:sldChg chg="add del">
        <pc:chgData name="Patrick Meier" userId="abb89220-0bd0-420a-8a64-861d70153a5e" providerId="ADAL" clId="{C9CE40D4-6437-4429-BA6D-2C40BF71B979}" dt="2025-07-28T20:16:37.900" v="332" actId="47"/>
        <pc:sldMkLst>
          <pc:docMk/>
          <pc:sldMk cId="2275894824" sldId="328"/>
        </pc:sldMkLst>
      </pc:sldChg>
      <pc:sldChg chg="addSp modSp add mod">
        <pc:chgData name="Patrick Meier" userId="abb89220-0bd0-420a-8a64-861d70153a5e" providerId="ADAL" clId="{C9CE40D4-6437-4429-BA6D-2C40BF71B979}" dt="2025-07-28T21:25:10.033" v="1756" actId="1076"/>
        <pc:sldMkLst>
          <pc:docMk/>
          <pc:sldMk cId="3333544139" sldId="328"/>
        </pc:sldMkLst>
      </pc:sldChg>
      <pc:sldChg chg="addSp modSp add mod">
        <pc:chgData name="Patrick Meier" userId="abb89220-0bd0-420a-8a64-861d70153a5e" providerId="ADAL" clId="{C9CE40D4-6437-4429-BA6D-2C40BF71B979}" dt="2025-07-28T21:27:54.549" v="1789" actId="20577"/>
        <pc:sldMkLst>
          <pc:docMk/>
          <pc:sldMk cId="1582799422" sldId="329"/>
        </pc:sldMkLst>
      </pc:sldChg>
      <pc:sldChg chg="add del">
        <pc:chgData name="Patrick Meier" userId="abb89220-0bd0-420a-8a64-861d70153a5e" providerId="ADAL" clId="{C9CE40D4-6437-4429-BA6D-2C40BF71B979}" dt="2025-07-28T20:16:37.900" v="332" actId="47"/>
        <pc:sldMkLst>
          <pc:docMk/>
          <pc:sldMk cId="3409670026" sldId="329"/>
        </pc:sldMkLst>
      </pc:sldChg>
      <pc:sldChg chg="add del">
        <pc:chgData name="Patrick Meier" userId="abb89220-0bd0-420a-8a64-861d70153a5e" providerId="ADAL" clId="{C9CE40D4-6437-4429-BA6D-2C40BF71B979}" dt="2025-07-28T20:16:37.900" v="332" actId="47"/>
        <pc:sldMkLst>
          <pc:docMk/>
          <pc:sldMk cId="678870433" sldId="330"/>
        </pc:sldMkLst>
      </pc:sldChg>
      <pc:sldChg chg="addSp modSp add mod">
        <pc:chgData name="Patrick Meier" userId="abb89220-0bd0-420a-8a64-861d70153a5e" providerId="ADAL" clId="{C9CE40D4-6437-4429-BA6D-2C40BF71B979}" dt="2025-07-28T21:28:28.635" v="1802" actId="1076"/>
        <pc:sldMkLst>
          <pc:docMk/>
          <pc:sldMk cId="1894176651" sldId="330"/>
        </pc:sldMkLst>
      </pc:sldChg>
      <pc:sldChg chg="addSp modSp add mod">
        <pc:chgData name="Patrick Meier" userId="abb89220-0bd0-420a-8a64-861d70153a5e" providerId="ADAL" clId="{C9CE40D4-6437-4429-BA6D-2C40BF71B979}" dt="2025-07-28T21:29:11.432" v="1827" actId="14100"/>
        <pc:sldMkLst>
          <pc:docMk/>
          <pc:sldMk cId="196081228" sldId="331"/>
        </pc:sldMkLst>
      </pc:sldChg>
      <pc:sldChg chg="add del">
        <pc:chgData name="Patrick Meier" userId="abb89220-0bd0-420a-8a64-861d70153a5e" providerId="ADAL" clId="{C9CE40D4-6437-4429-BA6D-2C40BF71B979}" dt="2025-07-28T20:16:37.900" v="332" actId="47"/>
        <pc:sldMkLst>
          <pc:docMk/>
          <pc:sldMk cId="653521524" sldId="331"/>
        </pc:sldMkLst>
      </pc:sldChg>
      <pc:sldChg chg="add del">
        <pc:chgData name="Patrick Meier" userId="abb89220-0bd0-420a-8a64-861d70153a5e" providerId="ADAL" clId="{C9CE40D4-6437-4429-BA6D-2C40BF71B979}" dt="2025-07-28T20:16:37.900" v="332" actId="47"/>
        <pc:sldMkLst>
          <pc:docMk/>
          <pc:sldMk cId="2600894222" sldId="332"/>
        </pc:sldMkLst>
      </pc:sldChg>
      <pc:sldChg chg="addSp modSp add mod">
        <pc:chgData name="Patrick Meier" userId="abb89220-0bd0-420a-8a64-861d70153a5e" providerId="ADAL" clId="{C9CE40D4-6437-4429-BA6D-2C40BF71B979}" dt="2025-07-28T21:30:00.197" v="1831"/>
        <pc:sldMkLst>
          <pc:docMk/>
          <pc:sldMk cId="3274905336" sldId="332"/>
        </pc:sldMkLst>
      </pc:sldChg>
      <pc:sldChg chg="add del">
        <pc:chgData name="Patrick Meier" userId="abb89220-0bd0-420a-8a64-861d70153a5e" providerId="ADAL" clId="{C9CE40D4-6437-4429-BA6D-2C40BF71B979}" dt="2025-07-28T20:16:37.900" v="332" actId="47"/>
        <pc:sldMkLst>
          <pc:docMk/>
          <pc:sldMk cId="838276650" sldId="333"/>
        </pc:sldMkLst>
      </pc:sldChg>
      <pc:sldChg chg="addSp delSp modSp add mod">
        <pc:chgData name="Patrick Meier" userId="abb89220-0bd0-420a-8a64-861d70153a5e" providerId="ADAL" clId="{C9CE40D4-6437-4429-BA6D-2C40BF71B979}" dt="2025-07-28T21:31:07.486" v="1844" actId="1076"/>
        <pc:sldMkLst>
          <pc:docMk/>
          <pc:sldMk cId="2081421677" sldId="333"/>
        </pc:sldMkLst>
      </pc:sldChg>
      <pc:sldChg chg="add del">
        <pc:chgData name="Patrick Meier" userId="abb89220-0bd0-420a-8a64-861d70153a5e" providerId="ADAL" clId="{C9CE40D4-6437-4429-BA6D-2C40BF71B979}" dt="2025-07-28T20:16:37.900" v="332" actId="47"/>
        <pc:sldMkLst>
          <pc:docMk/>
          <pc:sldMk cId="2257910213" sldId="334"/>
        </pc:sldMkLst>
      </pc:sldChg>
      <pc:sldChg chg="addSp modSp add mod">
        <pc:chgData name="Patrick Meier" userId="abb89220-0bd0-420a-8a64-861d70153a5e" providerId="ADAL" clId="{C9CE40D4-6437-4429-BA6D-2C40BF71B979}" dt="2025-07-28T21:31:36.647" v="1865" actId="1076"/>
        <pc:sldMkLst>
          <pc:docMk/>
          <pc:sldMk cId="3392125895" sldId="334"/>
        </pc:sldMkLst>
      </pc:sldChg>
      <pc:sldChg chg="addSp modSp add mod">
        <pc:chgData name="Patrick Meier" userId="abb89220-0bd0-420a-8a64-861d70153a5e" providerId="ADAL" clId="{C9CE40D4-6437-4429-BA6D-2C40BF71B979}" dt="2025-07-28T21:32:15.314" v="1889" actId="1076"/>
        <pc:sldMkLst>
          <pc:docMk/>
          <pc:sldMk cId="1600034621" sldId="335"/>
        </pc:sldMkLst>
      </pc:sldChg>
      <pc:sldChg chg="add del">
        <pc:chgData name="Patrick Meier" userId="abb89220-0bd0-420a-8a64-861d70153a5e" providerId="ADAL" clId="{C9CE40D4-6437-4429-BA6D-2C40BF71B979}" dt="2025-07-28T20:16:37.900" v="332" actId="47"/>
        <pc:sldMkLst>
          <pc:docMk/>
          <pc:sldMk cId="2419927616" sldId="335"/>
        </pc:sldMkLst>
      </pc:sldChg>
      <pc:sldChg chg="addSp modSp add mod">
        <pc:chgData name="Patrick Meier" userId="abb89220-0bd0-420a-8a64-861d70153a5e" providerId="ADAL" clId="{C9CE40D4-6437-4429-BA6D-2C40BF71B979}" dt="2025-07-28T21:33:40.374" v="1920" actId="1076"/>
        <pc:sldMkLst>
          <pc:docMk/>
          <pc:sldMk cId="1374595810" sldId="336"/>
        </pc:sldMkLst>
      </pc:sldChg>
      <pc:sldChg chg="add del">
        <pc:chgData name="Patrick Meier" userId="abb89220-0bd0-420a-8a64-861d70153a5e" providerId="ADAL" clId="{C9CE40D4-6437-4429-BA6D-2C40BF71B979}" dt="2025-07-28T20:16:37.900" v="332" actId="47"/>
        <pc:sldMkLst>
          <pc:docMk/>
          <pc:sldMk cId="3086917153" sldId="336"/>
        </pc:sldMkLst>
      </pc:sldChg>
      <pc:sldChg chg="add del">
        <pc:chgData name="Patrick Meier" userId="abb89220-0bd0-420a-8a64-861d70153a5e" providerId="ADAL" clId="{C9CE40D4-6437-4429-BA6D-2C40BF71B979}" dt="2025-07-28T20:16:37.900" v="332" actId="47"/>
        <pc:sldMkLst>
          <pc:docMk/>
          <pc:sldMk cId="144279075" sldId="337"/>
        </pc:sldMkLst>
      </pc:sldChg>
      <pc:sldChg chg="addSp modSp add mod">
        <pc:chgData name="Patrick Meier" userId="abb89220-0bd0-420a-8a64-861d70153a5e" providerId="ADAL" clId="{C9CE40D4-6437-4429-BA6D-2C40BF71B979}" dt="2025-07-28T21:34:35.841" v="1936" actId="1076"/>
        <pc:sldMkLst>
          <pc:docMk/>
          <pc:sldMk cId="1579486943" sldId="337"/>
        </pc:sldMkLst>
      </pc:sldChg>
      <pc:sldChg chg="addSp modSp add mod">
        <pc:chgData name="Patrick Meier" userId="abb89220-0bd0-420a-8a64-861d70153a5e" providerId="ADAL" clId="{C9CE40D4-6437-4429-BA6D-2C40BF71B979}" dt="2025-07-28T21:35:08.182" v="1952" actId="14100"/>
        <pc:sldMkLst>
          <pc:docMk/>
          <pc:sldMk cId="538326070" sldId="338"/>
        </pc:sldMkLst>
      </pc:sldChg>
      <pc:sldChg chg="add del">
        <pc:chgData name="Patrick Meier" userId="abb89220-0bd0-420a-8a64-861d70153a5e" providerId="ADAL" clId="{C9CE40D4-6437-4429-BA6D-2C40BF71B979}" dt="2025-07-28T20:16:37.900" v="332" actId="47"/>
        <pc:sldMkLst>
          <pc:docMk/>
          <pc:sldMk cId="832978018" sldId="338"/>
        </pc:sldMkLst>
      </pc:sldChg>
      <pc:sldChg chg="addSp modSp add mod">
        <pc:chgData name="Patrick Meier" userId="abb89220-0bd0-420a-8a64-861d70153a5e" providerId="ADAL" clId="{C9CE40D4-6437-4429-BA6D-2C40BF71B979}" dt="2025-07-28T21:35:42.637" v="1973" actId="1076"/>
        <pc:sldMkLst>
          <pc:docMk/>
          <pc:sldMk cId="1245818720" sldId="339"/>
        </pc:sldMkLst>
      </pc:sldChg>
      <pc:sldChg chg="add del">
        <pc:chgData name="Patrick Meier" userId="abb89220-0bd0-420a-8a64-861d70153a5e" providerId="ADAL" clId="{C9CE40D4-6437-4429-BA6D-2C40BF71B979}" dt="2025-07-28T20:16:37.900" v="332" actId="47"/>
        <pc:sldMkLst>
          <pc:docMk/>
          <pc:sldMk cId="2401922899" sldId="339"/>
        </pc:sldMkLst>
      </pc:sldChg>
      <pc:sldChg chg="addSp modSp add mod">
        <pc:chgData name="Patrick Meier" userId="abb89220-0bd0-420a-8a64-861d70153a5e" providerId="ADAL" clId="{C9CE40D4-6437-4429-BA6D-2C40BF71B979}" dt="2025-07-28T21:36:20.980" v="2000" actId="1076"/>
        <pc:sldMkLst>
          <pc:docMk/>
          <pc:sldMk cId="2580470244" sldId="340"/>
        </pc:sldMkLst>
      </pc:sldChg>
      <pc:sldChg chg="add del">
        <pc:chgData name="Patrick Meier" userId="abb89220-0bd0-420a-8a64-861d70153a5e" providerId="ADAL" clId="{C9CE40D4-6437-4429-BA6D-2C40BF71B979}" dt="2025-07-28T20:16:37.900" v="332" actId="47"/>
        <pc:sldMkLst>
          <pc:docMk/>
          <pc:sldMk cId="3512676680" sldId="340"/>
        </pc:sldMkLst>
      </pc:sldChg>
      <pc:sldChg chg="add del">
        <pc:chgData name="Patrick Meier" userId="abb89220-0bd0-420a-8a64-861d70153a5e" providerId="ADAL" clId="{C9CE40D4-6437-4429-BA6D-2C40BF71B979}" dt="2025-07-28T20:16:37.900" v="332" actId="47"/>
        <pc:sldMkLst>
          <pc:docMk/>
          <pc:sldMk cId="2004645734" sldId="341"/>
        </pc:sldMkLst>
      </pc:sldChg>
      <pc:sldChg chg="addSp modSp add mod">
        <pc:chgData name="Patrick Meier" userId="abb89220-0bd0-420a-8a64-861d70153a5e" providerId="ADAL" clId="{C9CE40D4-6437-4429-BA6D-2C40BF71B979}" dt="2025-07-28T21:36:53.038" v="2012" actId="1076"/>
        <pc:sldMkLst>
          <pc:docMk/>
          <pc:sldMk cId="2911012955" sldId="341"/>
        </pc:sldMkLst>
      </pc:sldChg>
      <pc:sldChg chg="add del">
        <pc:chgData name="Patrick Meier" userId="abb89220-0bd0-420a-8a64-861d70153a5e" providerId="ADAL" clId="{C9CE40D4-6437-4429-BA6D-2C40BF71B979}" dt="2025-07-28T20:16:37.900" v="332" actId="47"/>
        <pc:sldMkLst>
          <pc:docMk/>
          <pc:sldMk cId="366881768" sldId="342"/>
        </pc:sldMkLst>
      </pc:sldChg>
      <pc:sldChg chg="addSp modSp add mod">
        <pc:chgData name="Patrick Meier" userId="abb89220-0bd0-420a-8a64-861d70153a5e" providerId="ADAL" clId="{C9CE40D4-6437-4429-BA6D-2C40BF71B979}" dt="2025-07-28T21:37:34.284" v="2037" actId="1076"/>
        <pc:sldMkLst>
          <pc:docMk/>
          <pc:sldMk cId="3649935965" sldId="342"/>
        </pc:sldMkLst>
      </pc:sldChg>
      <pc:sldChg chg="add del">
        <pc:chgData name="Patrick Meier" userId="abb89220-0bd0-420a-8a64-861d70153a5e" providerId="ADAL" clId="{C9CE40D4-6437-4429-BA6D-2C40BF71B979}" dt="2025-07-28T20:16:37.900" v="332" actId="47"/>
        <pc:sldMkLst>
          <pc:docMk/>
          <pc:sldMk cId="2736751989" sldId="343"/>
        </pc:sldMkLst>
      </pc:sldChg>
      <pc:sldChg chg="addSp modSp add mod">
        <pc:chgData name="Patrick Meier" userId="abb89220-0bd0-420a-8a64-861d70153a5e" providerId="ADAL" clId="{C9CE40D4-6437-4429-BA6D-2C40BF71B979}" dt="2025-07-28T21:38:08.552" v="2064" actId="1076"/>
        <pc:sldMkLst>
          <pc:docMk/>
          <pc:sldMk cId="3529676453" sldId="343"/>
        </pc:sldMkLst>
      </pc:sldChg>
      <pc:sldChg chg="add del">
        <pc:chgData name="Patrick Meier" userId="abb89220-0bd0-420a-8a64-861d70153a5e" providerId="ADAL" clId="{C9CE40D4-6437-4429-BA6D-2C40BF71B979}" dt="2025-07-28T20:16:37.900" v="332" actId="47"/>
        <pc:sldMkLst>
          <pc:docMk/>
          <pc:sldMk cId="68717858" sldId="344"/>
        </pc:sldMkLst>
      </pc:sldChg>
      <pc:sldChg chg="addSp modSp add mod">
        <pc:chgData name="Patrick Meier" userId="abb89220-0bd0-420a-8a64-861d70153a5e" providerId="ADAL" clId="{C9CE40D4-6437-4429-BA6D-2C40BF71B979}" dt="2025-07-28T21:39:01.514" v="2088" actId="14100"/>
        <pc:sldMkLst>
          <pc:docMk/>
          <pc:sldMk cId="1911885419" sldId="344"/>
        </pc:sldMkLst>
      </pc:sldChg>
      <pc:sldChg chg="add del">
        <pc:chgData name="Patrick Meier" userId="abb89220-0bd0-420a-8a64-861d70153a5e" providerId="ADAL" clId="{C9CE40D4-6437-4429-BA6D-2C40BF71B979}" dt="2025-07-28T20:16:37.900" v="332" actId="47"/>
        <pc:sldMkLst>
          <pc:docMk/>
          <pc:sldMk cId="2604825427" sldId="345"/>
        </pc:sldMkLst>
      </pc:sldChg>
      <pc:sldChg chg="addSp modSp add mod">
        <pc:chgData name="Patrick Meier" userId="abb89220-0bd0-420a-8a64-861d70153a5e" providerId="ADAL" clId="{C9CE40D4-6437-4429-BA6D-2C40BF71B979}" dt="2025-07-28T21:39:34.627" v="2117" actId="1076"/>
        <pc:sldMkLst>
          <pc:docMk/>
          <pc:sldMk cId="3059527628" sldId="345"/>
        </pc:sldMkLst>
      </pc:sldChg>
      <pc:sldChg chg="addSp modSp add mod">
        <pc:chgData name="Patrick Meier" userId="abb89220-0bd0-420a-8a64-861d70153a5e" providerId="ADAL" clId="{C9CE40D4-6437-4429-BA6D-2C40BF71B979}" dt="2025-07-28T21:40:06.171" v="2148" actId="1076"/>
        <pc:sldMkLst>
          <pc:docMk/>
          <pc:sldMk cId="2341817532" sldId="346"/>
        </pc:sldMkLst>
      </pc:sldChg>
      <pc:sldChg chg="addSp modSp add mod">
        <pc:chgData name="Patrick Meier" userId="abb89220-0bd0-420a-8a64-861d70153a5e" providerId="ADAL" clId="{C9CE40D4-6437-4429-BA6D-2C40BF71B979}" dt="2025-07-28T21:40:41.535" v="2168" actId="1076"/>
        <pc:sldMkLst>
          <pc:docMk/>
          <pc:sldMk cId="326673256" sldId="347"/>
        </pc:sldMkLst>
      </pc:sldChg>
      <pc:sldChg chg="addSp modSp add mod">
        <pc:chgData name="Patrick Meier" userId="abb89220-0bd0-420a-8a64-861d70153a5e" providerId="ADAL" clId="{C9CE40D4-6437-4429-BA6D-2C40BF71B979}" dt="2025-07-28T21:41:18.683" v="2186" actId="1076"/>
        <pc:sldMkLst>
          <pc:docMk/>
          <pc:sldMk cId="2503172217" sldId="348"/>
        </pc:sldMkLst>
      </pc:sldChg>
      <pc:sldChg chg="addSp modSp add mod">
        <pc:chgData name="Patrick Meier" userId="abb89220-0bd0-420a-8a64-861d70153a5e" providerId="ADAL" clId="{C9CE40D4-6437-4429-BA6D-2C40BF71B979}" dt="2025-07-28T21:43:24.706" v="2226" actId="1076"/>
        <pc:sldMkLst>
          <pc:docMk/>
          <pc:sldMk cId="3108686058" sldId="349"/>
        </pc:sldMkLst>
      </pc:sldChg>
      <pc:sldChg chg="addSp modSp add mod">
        <pc:chgData name="Patrick Meier" userId="abb89220-0bd0-420a-8a64-861d70153a5e" providerId="ADAL" clId="{C9CE40D4-6437-4429-BA6D-2C40BF71B979}" dt="2025-07-28T21:42:48.981" v="2222" actId="14100"/>
        <pc:sldMkLst>
          <pc:docMk/>
          <pc:sldMk cId="359016815" sldId="350"/>
        </pc:sldMkLst>
      </pc:sldChg>
      <pc:sldChg chg="addSp modSp add mod">
        <pc:chgData name="Patrick Meier" userId="abb89220-0bd0-420a-8a64-861d70153a5e" providerId="ADAL" clId="{C9CE40D4-6437-4429-BA6D-2C40BF71B979}" dt="2025-07-28T21:45:49.631" v="2305" actId="1076"/>
        <pc:sldMkLst>
          <pc:docMk/>
          <pc:sldMk cId="68235175" sldId="351"/>
        </pc:sldMkLst>
      </pc:sldChg>
      <pc:sldChg chg="addSp modSp add mod">
        <pc:chgData name="Patrick Meier" userId="abb89220-0bd0-420a-8a64-861d70153a5e" providerId="ADAL" clId="{C9CE40D4-6437-4429-BA6D-2C40BF71B979}" dt="2025-07-28T21:44:22.750" v="2259" actId="14100"/>
        <pc:sldMkLst>
          <pc:docMk/>
          <pc:sldMk cId="2778605722" sldId="352"/>
        </pc:sldMkLst>
      </pc:sldChg>
      <pc:sldChg chg="addSp modSp add mod">
        <pc:chgData name="Patrick Meier" userId="abb89220-0bd0-420a-8a64-861d70153a5e" providerId="ADAL" clId="{C9CE40D4-6437-4429-BA6D-2C40BF71B979}" dt="2025-07-28T21:46:37.703" v="2327" actId="1076"/>
        <pc:sldMkLst>
          <pc:docMk/>
          <pc:sldMk cId="3614899627" sldId="353"/>
        </pc:sldMkLst>
      </pc:sldChg>
      <pc:sldChg chg="addSp modSp add mod">
        <pc:chgData name="Patrick Meier" userId="abb89220-0bd0-420a-8a64-861d70153a5e" providerId="ADAL" clId="{C9CE40D4-6437-4429-BA6D-2C40BF71B979}" dt="2025-07-28T21:47:09.628" v="2337" actId="1076"/>
        <pc:sldMkLst>
          <pc:docMk/>
          <pc:sldMk cId="2221130789" sldId="354"/>
        </pc:sldMkLst>
      </pc:sldChg>
      <pc:sldChg chg="addSp modSp add mod">
        <pc:chgData name="Patrick Meier" userId="abb89220-0bd0-420a-8a64-861d70153a5e" providerId="ADAL" clId="{C9CE40D4-6437-4429-BA6D-2C40BF71B979}" dt="2025-07-28T21:47:34.964" v="2361" actId="14100"/>
        <pc:sldMkLst>
          <pc:docMk/>
          <pc:sldMk cId="3428780812" sldId="355"/>
        </pc:sldMkLst>
      </pc:sldChg>
      <pc:sldChg chg="addSp modSp add mod">
        <pc:chgData name="Patrick Meier" userId="abb89220-0bd0-420a-8a64-861d70153a5e" providerId="ADAL" clId="{C9CE40D4-6437-4429-BA6D-2C40BF71B979}" dt="2025-07-28T21:48:10.682" v="2378" actId="1076"/>
        <pc:sldMkLst>
          <pc:docMk/>
          <pc:sldMk cId="3361007015" sldId="356"/>
        </pc:sldMkLst>
      </pc:sldChg>
      <pc:sldChg chg="addSp modSp add mod">
        <pc:chgData name="Patrick Meier" userId="abb89220-0bd0-420a-8a64-861d70153a5e" providerId="ADAL" clId="{C9CE40D4-6437-4429-BA6D-2C40BF71B979}" dt="2025-07-28T21:48:41.202" v="2396" actId="1076"/>
        <pc:sldMkLst>
          <pc:docMk/>
          <pc:sldMk cId="3440907138" sldId="357"/>
        </pc:sldMkLst>
      </pc:sldChg>
      <pc:sldChg chg="addSp modSp add mod">
        <pc:chgData name="Patrick Meier" userId="abb89220-0bd0-420a-8a64-861d70153a5e" providerId="ADAL" clId="{C9CE40D4-6437-4429-BA6D-2C40BF71B979}" dt="2025-07-28T21:49:18.590" v="2408" actId="1076"/>
        <pc:sldMkLst>
          <pc:docMk/>
          <pc:sldMk cId="3729541942" sldId="358"/>
        </pc:sldMkLst>
      </pc:sldChg>
      <pc:sldChg chg="addSp modSp add mod">
        <pc:chgData name="Patrick Meier" userId="abb89220-0bd0-420a-8a64-861d70153a5e" providerId="ADAL" clId="{C9CE40D4-6437-4429-BA6D-2C40BF71B979}" dt="2025-07-28T21:49:52.303" v="2433" actId="14100"/>
        <pc:sldMkLst>
          <pc:docMk/>
          <pc:sldMk cId="2565895786" sldId="359"/>
        </pc:sldMkLst>
      </pc:sldChg>
      <pc:sldChg chg="addSp modSp add mod">
        <pc:chgData name="Patrick Meier" userId="abb89220-0bd0-420a-8a64-861d70153a5e" providerId="ADAL" clId="{C9CE40D4-6437-4429-BA6D-2C40BF71B979}" dt="2025-07-28T21:50:28.522" v="2453" actId="1076"/>
        <pc:sldMkLst>
          <pc:docMk/>
          <pc:sldMk cId="3875198" sldId="360"/>
        </pc:sldMkLst>
      </pc:sldChg>
      <pc:sldChg chg="add del">
        <pc:chgData name="Patrick Meier" userId="abb89220-0bd0-420a-8a64-861d70153a5e" providerId="ADAL" clId="{C9CE40D4-6437-4429-BA6D-2C40BF71B979}" dt="2025-07-28T20:21:55.875" v="459" actId="47"/>
        <pc:sldMkLst>
          <pc:docMk/>
          <pc:sldMk cId="3146014681" sldId="361"/>
        </pc:sldMkLst>
      </pc:sldChg>
      <pc:sldChg chg="addSp modSp add mod">
        <pc:chgData name="Patrick Meier" userId="abb89220-0bd0-420a-8a64-861d70153a5e" providerId="ADAL" clId="{C9CE40D4-6437-4429-BA6D-2C40BF71B979}" dt="2025-07-28T20:24:47.114" v="513" actId="1076"/>
        <pc:sldMkLst>
          <pc:docMk/>
          <pc:sldMk cId="4095915102" sldId="361"/>
        </pc:sldMkLst>
      </pc:sldChg>
      <pc:sldChg chg="add del">
        <pc:chgData name="Patrick Meier" userId="abb89220-0bd0-420a-8a64-861d70153a5e" providerId="ADAL" clId="{C9CE40D4-6437-4429-BA6D-2C40BF71B979}" dt="2025-07-28T20:21:57.797" v="460" actId="47"/>
        <pc:sldMkLst>
          <pc:docMk/>
          <pc:sldMk cId="1368284183" sldId="362"/>
        </pc:sldMkLst>
      </pc:sldChg>
      <pc:sldChg chg="addSp delSp modSp add mod">
        <pc:chgData name="Patrick Meier" userId="abb89220-0bd0-420a-8a64-861d70153a5e" providerId="ADAL" clId="{C9CE40D4-6437-4429-BA6D-2C40BF71B979}" dt="2025-07-28T20:40:06.409" v="954" actId="1076"/>
        <pc:sldMkLst>
          <pc:docMk/>
          <pc:sldMk cId="1912782065" sldId="362"/>
        </pc:sldMkLst>
      </pc:sldChg>
      <pc:sldChg chg="addSp delSp modSp add mod">
        <pc:chgData name="Patrick Meier" userId="abb89220-0bd0-420a-8a64-861d70153a5e" providerId="ADAL" clId="{C9CE40D4-6437-4429-BA6D-2C40BF71B979}" dt="2025-07-28T21:18:34.149" v="1525" actId="14100"/>
        <pc:sldMkLst>
          <pc:docMk/>
          <pc:sldMk cId="719335217" sldId="363"/>
        </pc:sldMkLst>
      </pc:sldChg>
      <pc:sldMasterChg chg="modSp mod">
        <pc:chgData name="Patrick Meier" userId="abb89220-0bd0-420a-8a64-861d70153a5e" providerId="ADAL" clId="{C9CE40D4-6437-4429-BA6D-2C40BF71B979}" dt="2025-07-28T19:44:18.826" v="0" actId="14100"/>
        <pc:sldMasterMkLst>
          <pc:docMk/>
          <pc:sldMasterMk cId="0" sldId="2147483648"/>
        </pc:sldMasterMkLst>
      </pc:sldMasterChg>
    </pc:docChg>
  </pc:docChgLst>
  <pc:docChgLst>
    <pc:chgData name="Patrick Meier" userId="77b4649d5095ae1b" providerId="LiveId" clId="{D779334E-4B53-4D42-A500-32595AD0400A}"/>
    <pc:docChg chg="undo custSel addSld delSld modSld sldOrd">
      <pc:chgData name="Patrick Meier" userId="77b4649d5095ae1b" providerId="LiveId" clId="{D779334E-4B53-4D42-A500-32595AD0400A}" dt="2024-04-07T14:40:45.513" v="767"/>
      <pc:docMkLst>
        <pc:docMk/>
      </pc:docMkLst>
      <pc:sldChg chg="addSp delSp modSp mod">
        <pc:chgData name="Patrick Meier" userId="77b4649d5095ae1b" providerId="LiveId" clId="{D779334E-4B53-4D42-A500-32595AD0400A}" dt="2024-04-07T14:05:29.691" v="15" actId="1076"/>
        <pc:sldMkLst>
          <pc:docMk/>
          <pc:sldMk cId="0" sldId="256"/>
        </pc:sldMkLst>
      </pc:sldChg>
      <pc:sldChg chg="addSp delSp modSp add del mod">
        <pc:chgData name="Patrick Meier" userId="77b4649d5095ae1b" providerId="LiveId" clId="{D779334E-4B53-4D42-A500-32595AD0400A}" dt="2024-04-07T14:12:03.977" v="194" actId="1076"/>
        <pc:sldMkLst>
          <pc:docMk/>
          <pc:sldMk cId="0" sldId="257"/>
        </pc:sldMkLst>
      </pc:sldChg>
      <pc:sldChg chg="addSp delSp modSp mod ord">
        <pc:chgData name="Patrick Meier" userId="77b4649d5095ae1b" providerId="LiveId" clId="{D779334E-4B53-4D42-A500-32595AD0400A}" dt="2024-04-07T14:11:57.669" v="191" actId="1076"/>
        <pc:sldMkLst>
          <pc:docMk/>
          <pc:sldMk cId="2465324817" sldId="258"/>
        </pc:sldMkLst>
      </pc:sldChg>
      <pc:sldChg chg="del">
        <pc:chgData name="Patrick Meier" userId="77b4649d5095ae1b" providerId="LiveId" clId="{D779334E-4B53-4D42-A500-32595AD0400A}" dt="2024-04-07T14:07:17.824" v="34" actId="47"/>
        <pc:sldMkLst>
          <pc:docMk/>
          <pc:sldMk cId="0" sldId="259"/>
        </pc:sldMkLst>
      </pc:sldChg>
      <pc:sldChg chg="addSp delSp modSp add mod">
        <pc:chgData name="Patrick Meier" userId="77b4649d5095ae1b" providerId="LiveId" clId="{D779334E-4B53-4D42-A500-32595AD0400A}" dt="2024-04-07T14:11:40.523" v="186" actId="20577"/>
        <pc:sldMkLst>
          <pc:docMk/>
          <pc:sldMk cId="674493743" sldId="259"/>
        </pc:sldMkLst>
      </pc:sldChg>
      <pc:sldChg chg="del">
        <pc:chgData name="Patrick Meier" userId="77b4649d5095ae1b" providerId="LiveId" clId="{D779334E-4B53-4D42-A500-32595AD0400A}" dt="2024-04-07T14:07:19.924" v="35" actId="47"/>
        <pc:sldMkLst>
          <pc:docMk/>
          <pc:sldMk cId="0" sldId="260"/>
        </pc:sldMkLst>
      </pc:sldChg>
      <pc:sldChg chg="addSp delSp modSp add mod">
        <pc:chgData name="Patrick Meier" userId="77b4649d5095ae1b" providerId="LiveId" clId="{D779334E-4B53-4D42-A500-32595AD0400A}" dt="2024-04-07T14:12:49.410" v="214" actId="20577"/>
        <pc:sldMkLst>
          <pc:docMk/>
          <pc:sldMk cId="2751789021" sldId="260"/>
        </pc:sldMkLst>
      </pc:sldChg>
      <pc:sldChg chg="addSp delSp modSp add mod">
        <pc:chgData name="Patrick Meier" userId="77b4649d5095ae1b" providerId="LiveId" clId="{D779334E-4B53-4D42-A500-32595AD0400A}" dt="2024-04-07T14:14:03.218" v="257" actId="20577"/>
        <pc:sldMkLst>
          <pc:docMk/>
          <pc:sldMk cId="2050504991" sldId="261"/>
        </pc:sldMkLst>
      </pc:sldChg>
      <pc:sldChg chg="del">
        <pc:chgData name="Patrick Meier" userId="77b4649d5095ae1b" providerId="LiveId" clId="{D779334E-4B53-4D42-A500-32595AD0400A}" dt="2024-04-07T14:07:20.733" v="36" actId="47"/>
        <pc:sldMkLst>
          <pc:docMk/>
          <pc:sldMk cId="0" sldId="262"/>
        </pc:sldMkLst>
      </pc:sldChg>
      <pc:sldChg chg="addSp modSp add mod">
        <pc:chgData name="Patrick Meier" userId="77b4649d5095ae1b" providerId="LiveId" clId="{D779334E-4B53-4D42-A500-32595AD0400A}" dt="2024-04-07T14:14:36.705" v="272" actId="20577"/>
        <pc:sldMkLst>
          <pc:docMk/>
          <pc:sldMk cId="1506975831" sldId="262"/>
        </pc:sldMkLst>
      </pc:sldChg>
      <pc:sldChg chg="add del">
        <pc:chgData name="Patrick Meier" userId="77b4649d5095ae1b" providerId="LiveId" clId="{D779334E-4B53-4D42-A500-32595AD0400A}" dt="2024-04-07T14:13:20.184" v="220" actId="47"/>
        <pc:sldMkLst>
          <pc:docMk/>
          <pc:sldMk cId="3908910922" sldId="262"/>
        </pc:sldMkLst>
      </pc:sldChg>
      <pc:sldChg chg="del">
        <pc:chgData name="Patrick Meier" userId="77b4649d5095ae1b" providerId="LiveId" clId="{D779334E-4B53-4D42-A500-32595AD0400A}" dt="2024-04-07T14:07:20.933" v="37" actId="47"/>
        <pc:sldMkLst>
          <pc:docMk/>
          <pc:sldMk cId="0" sldId="263"/>
        </pc:sldMkLst>
      </pc:sldChg>
      <pc:sldChg chg="addSp modSp add mod">
        <pc:chgData name="Patrick Meier" userId="77b4649d5095ae1b" providerId="LiveId" clId="{D779334E-4B53-4D42-A500-32595AD0400A}" dt="2024-04-07T14:15:12.768" v="284" actId="20577"/>
        <pc:sldMkLst>
          <pc:docMk/>
          <pc:sldMk cId="269933575" sldId="263"/>
        </pc:sldMkLst>
      </pc:sldChg>
      <pc:sldChg chg="add del">
        <pc:chgData name="Patrick Meier" userId="77b4649d5095ae1b" providerId="LiveId" clId="{D779334E-4B53-4D42-A500-32595AD0400A}" dt="2024-04-07T14:13:20.184" v="220" actId="47"/>
        <pc:sldMkLst>
          <pc:docMk/>
          <pc:sldMk cId="2691762680" sldId="263"/>
        </pc:sldMkLst>
      </pc:sldChg>
      <pc:sldChg chg="del">
        <pc:chgData name="Patrick Meier" userId="77b4649d5095ae1b" providerId="LiveId" clId="{D779334E-4B53-4D42-A500-32595AD0400A}" dt="2024-04-07T14:07:21.133" v="38" actId="47"/>
        <pc:sldMkLst>
          <pc:docMk/>
          <pc:sldMk cId="0" sldId="264"/>
        </pc:sldMkLst>
      </pc:sldChg>
      <pc:sldChg chg="modSp add mod">
        <pc:chgData name="Patrick Meier" userId="77b4649d5095ae1b" providerId="LiveId" clId="{D779334E-4B53-4D42-A500-32595AD0400A}" dt="2024-04-07T14:16:15.480" v="285" actId="20577"/>
        <pc:sldMkLst>
          <pc:docMk/>
          <pc:sldMk cId="1709182696" sldId="264"/>
        </pc:sldMkLst>
      </pc:sldChg>
      <pc:sldChg chg="add del">
        <pc:chgData name="Patrick Meier" userId="77b4649d5095ae1b" providerId="LiveId" clId="{D779334E-4B53-4D42-A500-32595AD0400A}" dt="2024-04-07T14:13:20.184" v="220" actId="47"/>
        <pc:sldMkLst>
          <pc:docMk/>
          <pc:sldMk cId="3285606248" sldId="264"/>
        </pc:sldMkLst>
      </pc:sldChg>
      <pc:sldChg chg="del">
        <pc:chgData name="Patrick Meier" userId="77b4649d5095ae1b" providerId="LiveId" clId="{D779334E-4B53-4D42-A500-32595AD0400A}" dt="2024-04-07T14:07:21.324" v="39" actId="47"/>
        <pc:sldMkLst>
          <pc:docMk/>
          <pc:sldMk cId="0" sldId="265"/>
        </pc:sldMkLst>
      </pc:sldChg>
      <pc:sldChg chg="add del">
        <pc:chgData name="Patrick Meier" userId="77b4649d5095ae1b" providerId="LiveId" clId="{D779334E-4B53-4D42-A500-32595AD0400A}" dt="2024-04-07T14:13:20.184" v="220" actId="47"/>
        <pc:sldMkLst>
          <pc:docMk/>
          <pc:sldMk cId="3003434053" sldId="265"/>
        </pc:sldMkLst>
      </pc:sldChg>
      <pc:sldChg chg="addSp modSp add mod">
        <pc:chgData name="Patrick Meier" userId="77b4649d5095ae1b" providerId="LiveId" clId="{D779334E-4B53-4D42-A500-32595AD0400A}" dt="2024-04-07T14:16:30.826" v="327" actId="20577"/>
        <pc:sldMkLst>
          <pc:docMk/>
          <pc:sldMk cId="3189261827" sldId="265"/>
        </pc:sldMkLst>
      </pc:sldChg>
      <pc:sldChg chg="del">
        <pc:chgData name="Patrick Meier" userId="77b4649d5095ae1b" providerId="LiveId" clId="{D779334E-4B53-4D42-A500-32595AD0400A}" dt="2024-04-07T14:07:24.908" v="57" actId="47"/>
        <pc:sldMkLst>
          <pc:docMk/>
          <pc:sldMk cId="0" sldId="266"/>
        </pc:sldMkLst>
      </pc:sldChg>
      <pc:sldChg chg="add del">
        <pc:chgData name="Patrick Meier" userId="77b4649d5095ae1b" providerId="LiveId" clId="{D779334E-4B53-4D42-A500-32595AD0400A}" dt="2024-04-07T14:13:20.184" v="220" actId="47"/>
        <pc:sldMkLst>
          <pc:docMk/>
          <pc:sldMk cId="851437171" sldId="266"/>
        </pc:sldMkLst>
      </pc:sldChg>
      <pc:sldChg chg="addSp modSp add mod">
        <pc:chgData name="Patrick Meier" userId="77b4649d5095ae1b" providerId="LiveId" clId="{D779334E-4B53-4D42-A500-32595AD0400A}" dt="2024-04-07T14:17:07.333" v="340" actId="1076"/>
        <pc:sldMkLst>
          <pc:docMk/>
          <pc:sldMk cId="3917220287" sldId="266"/>
        </pc:sldMkLst>
      </pc:sldChg>
      <pc:sldChg chg="del">
        <pc:chgData name="Patrick Meier" userId="77b4649d5095ae1b" providerId="LiveId" clId="{D779334E-4B53-4D42-A500-32595AD0400A}" dt="2024-04-07T14:07:25.525" v="60" actId="47"/>
        <pc:sldMkLst>
          <pc:docMk/>
          <pc:sldMk cId="0" sldId="267"/>
        </pc:sldMkLst>
      </pc:sldChg>
      <pc:sldChg chg="addSp modSp add mod">
        <pc:chgData name="Patrick Meier" userId="77b4649d5095ae1b" providerId="LiveId" clId="{D779334E-4B53-4D42-A500-32595AD0400A}" dt="2024-04-07T14:18:46.865" v="365" actId="207"/>
        <pc:sldMkLst>
          <pc:docMk/>
          <pc:sldMk cId="865000652" sldId="267"/>
        </pc:sldMkLst>
      </pc:sldChg>
      <pc:sldChg chg="add del">
        <pc:chgData name="Patrick Meier" userId="77b4649d5095ae1b" providerId="LiveId" clId="{D779334E-4B53-4D42-A500-32595AD0400A}" dt="2024-04-07T14:13:20.184" v="220" actId="47"/>
        <pc:sldMkLst>
          <pc:docMk/>
          <pc:sldMk cId="1794245212" sldId="267"/>
        </pc:sldMkLst>
      </pc:sldChg>
      <pc:sldChg chg="del">
        <pc:chgData name="Patrick Meier" userId="77b4649d5095ae1b" providerId="LiveId" clId="{D779334E-4B53-4D42-A500-32595AD0400A}" dt="2024-04-07T14:07:25.316" v="59" actId="47"/>
        <pc:sldMkLst>
          <pc:docMk/>
          <pc:sldMk cId="0" sldId="268"/>
        </pc:sldMkLst>
      </pc:sldChg>
      <pc:sldChg chg="addSp modSp add mod">
        <pc:chgData name="Patrick Meier" userId="77b4649d5095ae1b" providerId="LiveId" clId="{D779334E-4B53-4D42-A500-32595AD0400A}" dt="2024-04-07T14:19:39.913" v="395" actId="20577"/>
        <pc:sldMkLst>
          <pc:docMk/>
          <pc:sldMk cId="318055572" sldId="268"/>
        </pc:sldMkLst>
      </pc:sldChg>
      <pc:sldChg chg="del">
        <pc:chgData name="Patrick Meier" userId="77b4649d5095ae1b" providerId="LiveId" clId="{D779334E-4B53-4D42-A500-32595AD0400A}" dt="2024-04-07T14:07:25.732" v="61" actId="47"/>
        <pc:sldMkLst>
          <pc:docMk/>
          <pc:sldMk cId="0" sldId="269"/>
        </pc:sldMkLst>
      </pc:sldChg>
      <pc:sldChg chg="addSp modSp add mod">
        <pc:chgData name="Patrick Meier" userId="77b4649d5095ae1b" providerId="LiveId" clId="{D779334E-4B53-4D42-A500-32595AD0400A}" dt="2024-04-07T14:20:21.118" v="416" actId="1076"/>
        <pc:sldMkLst>
          <pc:docMk/>
          <pc:sldMk cId="2961031111" sldId="269"/>
        </pc:sldMkLst>
      </pc:sldChg>
      <pc:sldChg chg="del">
        <pc:chgData name="Patrick Meier" userId="77b4649d5095ae1b" providerId="LiveId" clId="{D779334E-4B53-4D42-A500-32595AD0400A}" dt="2024-04-07T14:07:25.116" v="58" actId="47"/>
        <pc:sldMkLst>
          <pc:docMk/>
          <pc:sldMk cId="0" sldId="270"/>
        </pc:sldMkLst>
      </pc:sldChg>
      <pc:sldChg chg="addSp modSp add mod">
        <pc:chgData name="Patrick Meier" userId="77b4649d5095ae1b" providerId="LiveId" clId="{D779334E-4B53-4D42-A500-32595AD0400A}" dt="2024-04-07T14:21:04.394" v="447" actId="1076"/>
        <pc:sldMkLst>
          <pc:docMk/>
          <pc:sldMk cId="3217585571" sldId="270"/>
        </pc:sldMkLst>
      </pc:sldChg>
      <pc:sldChg chg="del">
        <pc:chgData name="Patrick Meier" userId="77b4649d5095ae1b" providerId="LiveId" clId="{D779334E-4B53-4D42-A500-32595AD0400A}" dt="2024-04-07T14:07:23.500" v="50" actId="47"/>
        <pc:sldMkLst>
          <pc:docMk/>
          <pc:sldMk cId="0" sldId="271"/>
        </pc:sldMkLst>
      </pc:sldChg>
      <pc:sldChg chg="addSp modSp add mod">
        <pc:chgData name="Patrick Meier" userId="77b4649d5095ae1b" providerId="LiveId" clId="{D779334E-4B53-4D42-A500-32595AD0400A}" dt="2024-04-07T14:21:33.763" v="455" actId="22"/>
        <pc:sldMkLst>
          <pc:docMk/>
          <pc:sldMk cId="886892291" sldId="271"/>
        </pc:sldMkLst>
      </pc:sldChg>
      <pc:sldChg chg="del">
        <pc:chgData name="Patrick Meier" userId="77b4649d5095ae1b" providerId="LiveId" clId="{D779334E-4B53-4D42-A500-32595AD0400A}" dt="2024-04-07T14:07:23.692" v="51" actId="47"/>
        <pc:sldMkLst>
          <pc:docMk/>
          <pc:sldMk cId="0" sldId="272"/>
        </pc:sldMkLst>
      </pc:sldChg>
      <pc:sldChg chg="addSp modSp add mod">
        <pc:chgData name="Patrick Meier" userId="77b4649d5095ae1b" providerId="LiveId" clId="{D779334E-4B53-4D42-A500-32595AD0400A}" dt="2024-04-07T14:22:09.321" v="478" actId="20577"/>
        <pc:sldMkLst>
          <pc:docMk/>
          <pc:sldMk cId="3963684254" sldId="272"/>
        </pc:sldMkLst>
      </pc:sldChg>
      <pc:sldChg chg="del">
        <pc:chgData name="Patrick Meier" userId="77b4649d5095ae1b" providerId="LiveId" clId="{D779334E-4B53-4D42-A500-32595AD0400A}" dt="2024-04-07T14:07:24.101" v="53" actId="47"/>
        <pc:sldMkLst>
          <pc:docMk/>
          <pc:sldMk cId="0" sldId="273"/>
        </pc:sldMkLst>
      </pc:sldChg>
      <pc:sldChg chg="addSp modSp add mod">
        <pc:chgData name="Patrick Meier" userId="77b4649d5095ae1b" providerId="LiveId" clId="{D779334E-4B53-4D42-A500-32595AD0400A}" dt="2024-04-07T14:22:49.714" v="493" actId="20577"/>
        <pc:sldMkLst>
          <pc:docMk/>
          <pc:sldMk cId="353214086" sldId="273"/>
        </pc:sldMkLst>
      </pc:sldChg>
      <pc:sldChg chg="del">
        <pc:chgData name="Patrick Meier" userId="77b4649d5095ae1b" providerId="LiveId" clId="{D779334E-4B53-4D42-A500-32595AD0400A}" dt="2024-04-07T14:07:24.508" v="55" actId="47"/>
        <pc:sldMkLst>
          <pc:docMk/>
          <pc:sldMk cId="0" sldId="274"/>
        </pc:sldMkLst>
      </pc:sldChg>
      <pc:sldChg chg="addSp modSp add mod">
        <pc:chgData name="Patrick Meier" userId="77b4649d5095ae1b" providerId="LiveId" clId="{D779334E-4B53-4D42-A500-32595AD0400A}" dt="2024-04-07T14:24:35.706" v="508" actId="20577"/>
        <pc:sldMkLst>
          <pc:docMk/>
          <pc:sldMk cId="984665843" sldId="274"/>
        </pc:sldMkLst>
      </pc:sldChg>
      <pc:sldChg chg="del">
        <pc:chgData name="Patrick Meier" userId="77b4649d5095ae1b" providerId="LiveId" clId="{D779334E-4B53-4D42-A500-32595AD0400A}" dt="2024-04-07T14:07:24.725" v="56" actId="47"/>
        <pc:sldMkLst>
          <pc:docMk/>
          <pc:sldMk cId="0" sldId="275"/>
        </pc:sldMkLst>
      </pc:sldChg>
      <pc:sldChg chg="addSp delSp modSp add mod">
        <pc:chgData name="Patrick Meier" userId="77b4649d5095ae1b" providerId="LiveId" clId="{D779334E-4B53-4D42-A500-32595AD0400A}" dt="2024-04-07T14:25:53.112" v="533" actId="22"/>
        <pc:sldMkLst>
          <pc:docMk/>
          <pc:sldMk cId="823585509" sldId="275"/>
        </pc:sldMkLst>
      </pc:sldChg>
      <pc:sldChg chg="del">
        <pc:chgData name="Patrick Meier" userId="77b4649d5095ae1b" providerId="LiveId" clId="{D779334E-4B53-4D42-A500-32595AD0400A}" dt="2024-04-07T14:07:21.524" v="40" actId="47"/>
        <pc:sldMkLst>
          <pc:docMk/>
          <pc:sldMk cId="0" sldId="276"/>
        </pc:sldMkLst>
      </pc:sldChg>
      <pc:sldChg chg="addSp modSp add mod">
        <pc:chgData name="Patrick Meier" userId="77b4649d5095ae1b" providerId="LiveId" clId="{D779334E-4B53-4D42-A500-32595AD0400A}" dt="2024-04-07T14:26:30.113" v="552" actId="22"/>
        <pc:sldMkLst>
          <pc:docMk/>
          <pc:sldMk cId="2190733333" sldId="276"/>
        </pc:sldMkLst>
      </pc:sldChg>
      <pc:sldChg chg="del">
        <pc:chgData name="Patrick Meier" userId="77b4649d5095ae1b" providerId="LiveId" clId="{D779334E-4B53-4D42-A500-32595AD0400A}" dt="2024-04-07T14:07:21.927" v="42" actId="47"/>
        <pc:sldMkLst>
          <pc:docMk/>
          <pc:sldMk cId="0" sldId="277"/>
        </pc:sldMkLst>
      </pc:sldChg>
      <pc:sldChg chg="addSp modSp add mod">
        <pc:chgData name="Patrick Meier" userId="77b4649d5095ae1b" providerId="LiveId" clId="{D779334E-4B53-4D42-A500-32595AD0400A}" dt="2024-04-07T14:27:32.233" v="582" actId="20577"/>
        <pc:sldMkLst>
          <pc:docMk/>
          <pc:sldMk cId="1066918716" sldId="277"/>
        </pc:sldMkLst>
      </pc:sldChg>
      <pc:sldChg chg="del">
        <pc:chgData name="Patrick Meier" userId="77b4649d5095ae1b" providerId="LiveId" clId="{D779334E-4B53-4D42-A500-32595AD0400A}" dt="2024-04-07T14:07:22.125" v="43" actId="47"/>
        <pc:sldMkLst>
          <pc:docMk/>
          <pc:sldMk cId="0" sldId="278"/>
        </pc:sldMkLst>
      </pc:sldChg>
      <pc:sldChg chg="modSp add mod">
        <pc:chgData name="Patrick Meier" userId="77b4649d5095ae1b" providerId="LiveId" clId="{D779334E-4B53-4D42-A500-32595AD0400A}" dt="2024-04-07T14:38:40.329" v="704" actId="20577"/>
        <pc:sldMkLst>
          <pc:docMk/>
          <pc:sldMk cId="2737886025" sldId="278"/>
        </pc:sldMkLst>
      </pc:sldChg>
      <pc:sldChg chg="del">
        <pc:chgData name="Patrick Meier" userId="77b4649d5095ae1b" providerId="LiveId" clId="{D779334E-4B53-4D42-A500-32595AD0400A}" dt="2024-04-07T14:07:22.900" v="47" actId="47"/>
        <pc:sldMkLst>
          <pc:docMk/>
          <pc:sldMk cId="0" sldId="279"/>
        </pc:sldMkLst>
      </pc:sldChg>
      <pc:sldChg chg="modSp add mod">
        <pc:chgData name="Patrick Meier" userId="77b4649d5095ae1b" providerId="LiveId" clId="{D779334E-4B53-4D42-A500-32595AD0400A}" dt="2024-04-07T14:38:44.851" v="708" actId="20577"/>
        <pc:sldMkLst>
          <pc:docMk/>
          <pc:sldMk cId="1579529910" sldId="279"/>
        </pc:sldMkLst>
      </pc:sldChg>
      <pc:sldChg chg="del">
        <pc:chgData name="Patrick Meier" userId="77b4649d5095ae1b" providerId="LiveId" clId="{D779334E-4B53-4D42-A500-32595AD0400A}" dt="2024-04-07T14:07:23.303" v="49" actId="47"/>
        <pc:sldMkLst>
          <pc:docMk/>
          <pc:sldMk cId="0" sldId="280"/>
        </pc:sldMkLst>
      </pc:sldChg>
      <pc:sldChg chg="modSp add mod">
        <pc:chgData name="Patrick Meier" userId="77b4649d5095ae1b" providerId="LiveId" clId="{D779334E-4B53-4D42-A500-32595AD0400A}" dt="2024-04-07T14:38:48.482" v="710" actId="20577"/>
        <pc:sldMkLst>
          <pc:docMk/>
          <pc:sldMk cId="2516613781" sldId="280"/>
        </pc:sldMkLst>
      </pc:sldChg>
      <pc:sldChg chg="modSp add mod">
        <pc:chgData name="Patrick Meier" userId="77b4649d5095ae1b" providerId="LiveId" clId="{D779334E-4B53-4D42-A500-32595AD0400A}" dt="2024-04-07T14:38:52.266" v="712" actId="20577"/>
        <pc:sldMkLst>
          <pc:docMk/>
          <pc:sldMk cId="1993143779" sldId="281"/>
        </pc:sldMkLst>
      </pc:sldChg>
      <pc:sldChg chg="modSp add mod">
        <pc:chgData name="Patrick Meier" userId="77b4649d5095ae1b" providerId="LiveId" clId="{D779334E-4B53-4D42-A500-32595AD0400A}" dt="2024-04-07T14:38:55.673" v="714" actId="20577"/>
        <pc:sldMkLst>
          <pc:docMk/>
          <pc:sldMk cId="3024974471" sldId="282"/>
        </pc:sldMkLst>
      </pc:sldChg>
      <pc:sldChg chg="modSp add mod">
        <pc:chgData name="Patrick Meier" userId="77b4649d5095ae1b" providerId="LiveId" clId="{D779334E-4B53-4D42-A500-32595AD0400A}" dt="2024-04-07T14:38:59.490" v="716" actId="20577"/>
        <pc:sldMkLst>
          <pc:docMk/>
          <pc:sldMk cId="3225918770" sldId="283"/>
        </pc:sldMkLst>
      </pc:sldChg>
      <pc:sldChg chg="modSp add mod">
        <pc:chgData name="Patrick Meier" userId="77b4649d5095ae1b" providerId="LiveId" clId="{D779334E-4B53-4D42-A500-32595AD0400A}" dt="2024-04-07T14:39:03.146" v="718" actId="20577"/>
        <pc:sldMkLst>
          <pc:docMk/>
          <pc:sldMk cId="4137754412" sldId="284"/>
        </pc:sldMkLst>
      </pc:sldChg>
      <pc:sldChg chg="modSp add mod">
        <pc:chgData name="Patrick Meier" userId="77b4649d5095ae1b" providerId="LiveId" clId="{D779334E-4B53-4D42-A500-32595AD0400A}" dt="2024-04-07T14:39:06.762" v="720" actId="20577"/>
        <pc:sldMkLst>
          <pc:docMk/>
          <pc:sldMk cId="1010934050" sldId="285"/>
        </pc:sldMkLst>
      </pc:sldChg>
      <pc:sldChg chg="modSp add mod">
        <pc:chgData name="Patrick Meier" userId="77b4649d5095ae1b" providerId="LiveId" clId="{D779334E-4B53-4D42-A500-32595AD0400A}" dt="2024-04-07T14:39:10.642" v="722" actId="20577"/>
        <pc:sldMkLst>
          <pc:docMk/>
          <pc:sldMk cId="1597285806" sldId="286"/>
        </pc:sldMkLst>
      </pc:sldChg>
      <pc:sldChg chg="modSp add mod">
        <pc:chgData name="Patrick Meier" userId="77b4649d5095ae1b" providerId="LiveId" clId="{D779334E-4B53-4D42-A500-32595AD0400A}" dt="2024-04-07T14:39:14.074" v="724" actId="20577"/>
        <pc:sldMkLst>
          <pc:docMk/>
          <pc:sldMk cId="1126413096" sldId="287"/>
        </pc:sldMkLst>
      </pc:sldChg>
      <pc:sldChg chg="modSp add mod">
        <pc:chgData name="Patrick Meier" userId="77b4649d5095ae1b" providerId="LiveId" clId="{D779334E-4B53-4D42-A500-32595AD0400A}" dt="2024-04-07T14:39:20.058" v="728" actId="20577"/>
        <pc:sldMkLst>
          <pc:docMk/>
          <pc:sldMk cId="227618950" sldId="288"/>
        </pc:sldMkLst>
      </pc:sldChg>
      <pc:sldChg chg="modSp add mod">
        <pc:chgData name="Patrick Meier" userId="77b4649d5095ae1b" providerId="LiveId" clId="{D779334E-4B53-4D42-A500-32595AD0400A}" dt="2024-04-07T14:39:29.731" v="734" actId="20577"/>
        <pc:sldMkLst>
          <pc:docMk/>
          <pc:sldMk cId="612520390" sldId="289"/>
        </pc:sldMkLst>
      </pc:sldChg>
      <pc:sldChg chg="modSp add mod">
        <pc:chgData name="Patrick Meier" userId="77b4649d5095ae1b" providerId="LiveId" clId="{D779334E-4B53-4D42-A500-32595AD0400A}" dt="2024-04-07T14:39:35.427" v="740" actId="20577"/>
        <pc:sldMkLst>
          <pc:docMk/>
          <pc:sldMk cId="2725600461" sldId="290"/>
        </pc:sldMkLst>
      </pc:sldChg>
      <pc:sldChg chg="modSp add del mod">
        <pc:chgData name="Patrick Meier" userId="77b4649d5095ae1b" providerId="LiveId" clId="{D779334E-4B53-4D42-A500-32595AD0400A}" dt="2024-04-07T14:39:44.846" v="743" actId="47"/>
        <pc:sldMkLst>
          <pc:docMk/>
          <pc:sldMk cId="1982557620" sldId="291"/>
        </pc:sldMkLst>
      </pc:sldChg>
      <pc:sldChg chg="add del">
        <pc:chgData name="Patrick Meier" userId="77b4649d5095ae1b" providerId="LiveId" clId="{D779334E-4B53-4D42-A500-32595AD0400A}" dt="2024-04-07T14:39:44.846" v="743" actId="47"/>
        <pc:sldMkLst>
          <pc:docMk/>
          <pc:sldMk cId="3441835541" sldId="292"/>
        </pc:sldMkLst>
      </pc:sldChg>
      <pc:sldChg chg="del">
        <pc:chgData name="Patrick Meier" userId="77b4649d5095ae1b" providerId="LiveId" clId="{D779334E-4B53-4D42-A500-32595AD0400A}" dt="2024-04-07T14:07:39.355" v="123" actId="47"/>
        <pc:sldMkLst>
          <pc:docMk/>
          <pc:sldMk cId="0" sldId="296"/>
        </pc:sldMkLst>
      </pc:sldChg>
      <pc:sldChg chg="del">
        <pc:chgData name="Patrick Meier" userId="77b4649d5095ae1b" providerId="LiveId" clId="{D779334E-4B53-4D42-A500-32595AD0400A}" dt="2024-04-07T14:07:37.683" v="118" actId="47"/>
        <pc:sldMkLst>
          <pc:docMk/>
          <pc:sldMk cId="0" sldId="297"/>
        </pc:sldMkLst>
      </pc:sldChg>
      <pc:sldChg chg="del">
        <pc:chgData name="Patrick Meier" userId="77b4649d5095ae1b" providerId="LiveId" clId="{D779334E-4B53-4D42-A500-32595AD0400A}" dt="2024-04-07T14:07:33.660" v="99" actId="47"/>
        <pc:sldMkLst>
          <pc:docMk/>
          <pc:sldMk cId="0" sldId="311"/>
        </pc:sldMkLst>
      </pc:sldChg>
      <pc:sldChg chg="del">
        <pc:chgData name="Patrick Meier" userId="77b4649d5095ae1b" providerId="LiveId" clId="{D779334E-4B53-4D42-A500-32595AD0400A}" dt="2024-04-07T14:07:33.859" v="100" actId="47"/>
        <pc:sldMkLst>
          <pc:docMk/>
          <pc:sldMk cId="0" sldId="312"/>
        </pc:sldMkLst>
      </pc:sldChg>
      <pc:sldChg chg="del">
        <pc:chgData name="Patrick Meier" userId="77b4649d5095ae1b" providerId="LiveId" clId="{D779334E-4B53-4D42-A500-32595AD0400A}" dt="2024-04-07T14:07:34.067" v="101" actId="47"/>
        <pc:sldMkLst>
          <pc:docMk/>
          <pc:sldMk cId="0" sldId="313"/>
        </pc:sldMkLst>
      </pc:sldChg>
      <pc:sldChg chg="del">
        <pc:chgData name="Patrick Meier" userId="77b4649d5095ae1b" providerId="LiveId" clId="{D779334E-4B53-4D42-A500-32595AD0400A}" dt="2024-04-07T14:07:34.283" v="102" actId="47"/>
        <pc:sldMkLst>
          <pc:docMk/>
          <pc:sldMk cId="0" sldId="314"/>
        </pc:sldMkLst>
      </pc:sldChg>
      <pc:sldChg chg="del">
        <pc:chgData name="Patrick Meier" userId="77b4649d5095ae1b" providerId="LiveId" clId="{D779334E-4B53-4D42-A500-32595AD0400A}" dt="2024-04-07T14:07:34.483" v="103" actId="47"/>
        <pc:sldMkLst>
          <pc:docMk/>
          <pc:sldMk cId="0" sldId="315"/>
        </pc:sldMkLst>
      </pc:sldChg>
      <pc:sldChg chg="del">
        <pc:chgData name="Patrick Meier" userId="77b4649d5095ae1b" providerId="LiveId" clId="{D779334E-4B53-4D42-A500-32595AD0400A}" dt="2024-04-07T14:07:34.700" v="104" actId="47"/>
        <pc:sldMkLst>
          <pc:docMk/>
          <pc:sldMk cId="0" sldId="316"/>
        </pc:sldMkLst>
      </pc:sldChg>
      <pc:sldChg chg="del">
        <pc:chgData name="Patrick Meier" userId="77b4649d5095ae1b" providerId="LiveId" clId="{D779334E-4B53-4D42-A500-32595AD0400A}" dt="2024-04-07T14:07:34.899" v="105" actId="47"/>
        <pc:sldMkLst>
          <pc:docMk/>
          <pc:sldMk cId="0" sldId="317"/>
        </pc:sldMkLst>
      </pc:sldChg>
      <pc:sldChg chg="del">
        <pc:chgData name="Patrick Meier" userId="77b4649d5095ae1b" providerId="LiveId" clId="{D779334E-4B53-4D42-A500-32595AD0400A}" dt="2024-04-07T14:07:35.115" v="106" actId="47"/>
        <pc:sldMkLst>
          <pc:docMk/>
          <pc:sldMk cId="0" sldId="318"/>
        </pc:sldMkLst>
      </pc:sldChg>
      <pc:sldChg chg="del">
        <pc:chgData name="Patrick Meier" userId="77b4649d5095ae1b" providerId="LiveId" clId="{D779334E-4B53-4D42-A500-32595AD0400A}" dt="2024-04-07T14:07:35.332" v="107" actId="47"/>
        <pc:sldMkLst>
          <pc:docMk/>
          <pc:sldMk cId="0" sldId="319"/>
        </pc:sldMkLst>
      </pc:sldChg>
      <pc:sldChg chg="del">
        <pc:chgData name="Patrick Meier" userId="77b4649d5095ae1b" providerId="LiveId" clId="{D779334E-4B53-4D42-A500-32595AD0400A}" dt="2024-04-07T14:07:35.539" v="108" actId="47"/>
        <pc:sldMkLst>
          <pc:docMk/>
          <pc:sldMk cId="0" sldId="320"/>
        </pc:sldMkLst>
      </pc:sldChg>
      <pc:sldChg chg="del">
        <pc:chgData name="Patrick Meier" userId="77b4649d5095ae1b" providerId="LiveId" clId="{D779334E-4B53-4D42-A500-32595AD0400A}" dt="2024-04-07T14:07:35.755" v="109" actId="47"/>
        <pc:sldMkLst>
          <pc:docMk/>
          <pc:sldMk cId="0" sldId="321"/>
        </pc:sldMkLst>
      </pc:sldChg>
      <pc:sldChg chg="del">
        <pc:chgData name="Patrick Meier" userId="77b4649d5095ae1b" providerId="LiveId" clId="{D779334E-4B53-4D42-A500-32595AD0400A}" dt="2024-04-07T14:07:35.972" v="110" actId="47"/>
        <pc:sldMkLst>
          <pc:docMk/>
          <pc:sldMk cId="0" sldId="322"/>
        </pc:sldMkLst>
      </pc:sldChg>
      <pc:sldChg chg="del">
        <pc:chgData name="Patrick Meier" userId="77b4649d5095ae1b" providerId="LiveId" clId="{D779334E-4B53-4D42-A500-32595AD0400A}" dt="2024-04-07T14:07:36.619" v="113" actId="47"/>
        <pc:sldMkLst>
          <pc:docMk/>
          <pc:sldMk cId="0" sldId="323"/>
        </pc:sldMkLst>
      </pc:sldChg>
      <pc:sldChg chg="del">
        <pc:chgData name="Patrick Meier" userId="77b4649d5095ae1b" providerId="LiveId" clId="{D779334E-4B53-4D42-A500-32595AD0400A}" dt="2024-04-07T14:07:36.837" v="114" actId="47"/>
        <pc:sldMkLst>
          <pc:docMk/>
          <pc:sldMk cId="0" sldId="324"/>
        </pc:sldMkLst>
      </pc:sldChg>
      <pc:sldChg chg="del">
        <pc:chgData name="Patrick Meier" userId="77b4649d5095ae1b" providerId="LiveId" clId="{D779334E-4B53-4D42-A500-32595AD0400A}" dt="2024-04-07T14:07:37.259" v="116" actId="47"/>
        <pc:sldMkLst>
          <pc:docMk/>
          <pc:sldMk cId="0" sldId="325"/>
        </pc:sldMkLst>
      </pc:sldChg>
      <pc:sldChg chg="del">
        <pc:chgData name="Patrick Meier" userId="77b4649d5095ae1b" providerId="LiveId" clId="{D779334E-4B53-4D42-A500-32595AD0400A}" dt="2024-04-07T14:07:29.428" v="79" actId="47"/>
        <pc:sldMkLst>
          <pc:docMk/>
          <pc:sldMk cId="0" sldId="326"/>
        </pc:sldMkLst>
      </pc:sldChg>
      <pc:sldChg chg="del">
        <pc:chgData name="Patrick Meier" userId="77b4649d5095ae1b" providerId="LiveId" clId="{D779334E-4B53-4D42-A500-32595AD0400A}" dt="2024-04-07T14:07:29.852" v="81" actId="47"/>
        <pc:sldMkLst>
          <pc:docMk/>
          <pc:sldMk cId="0" sldId="327"/>
        </pc:sldMkLst>
      </pc:sldChg>
      <pc:sldChg chg="del">
        <pc:chgData name="Patrick Meier" userId="77b4649d5095ae1b" providerId="LiveId" clId="{D779334E-4B53-4D42-A500-32595AD0400A}" dt="2024-04-07T14:07:30.259" v="83" actId="47"/>
        <pc:sldMkLst>
          <pc:docMk/>
          <pc:sldMk cId="0" sldId="328"/>
        </pc:sldMkLst>
      </pc:sldChg>
      <pc:sldChg chg="del">
        <pc:chgData name="Patrick Meier" userId="77b4649d5095ae1b" providerId="LiveId" clId="{D779334E-4B53-4D42-A500-32595AD0400A}" dt="2024-04-07T14:07:30.684" v="85" actId="47"/>
        <pc:sldMkLst>
          <pc:docMk/>
          <pc:sldMk cId="0" sldId="329"/>
        </pc:sldMkLst>
      </pc:sldChg>
      <pc:sldChg chg="del">
        <pc:chgData name="Patrick Meier" userId="77b4649d5095ae1b" providerId="LiveId" clId="{D779334E-4B53-4D42-A500-32595AD0400A}" dt="2024-04-07T14:07:30.891" v="86" actId="47"/>
        <pc:sldMkLst>
          <pc:docMk/>
          <pc:sldMk cId="0" sldId="330"/>
        </pc:sldMkLst>
      </pc:sldChg>
      <pc:sldChg chg="del">
        <pc:chgData name="Patrick Meier" userId="77b4649d5095ae1b" providerId="LiveId" clId="{D779334E-4B53-4D42-A500-32595AD0400A}" dt="2024-04-07T14:07:31.107" v="87" actId="47"/>
        <pc:sldMkLst>
          <pc:docMk/>
          <pc:sldMk cId="0" sldId="331"/>
        </pc:sldMkLst>
      </pc:sldChg>
      <pc:sldChg chg="del">
        <pc:chgData name="Patrick Meier" userId="77b4649d5095ae1b" providerId="LiveId" clId="{D779334E-4B53-4D42-A500-32595AD0400A}" dt="2024-04-07T14:07:31.516" v="89" actId="47"/>
        <pc:sldMkLst>
          <pc:docMk/>
          <pc:sldMk cId="0" sldId="332"/>
        </pc:sldMkLst>
      </pc:sldChg>
      <pc:sldChg chg="del">
        <pc:chgData name="Patrick Meier" userId="77b4649d5095ae1b" providerId="LiveId" clId="{D779334E-4B53-4D42-A500-32595AD0400A}" dt="2024-04-07T14:07:31.748" v="90" actId="47"/>
        <pc:sldMkLst>
          <pc:docMk/>
          <pc:sldMk cId="0" sldId="333"/>
        </pc:sldMkLst>
      </pc:sldChg>
      <pc:sldChg chg="del">
        <pc:chgData name="Patrick Meier" userId="77b4649d5095ae1b" providerId="LiveId" clId="{D779334E-4B53-4D42-A500-32595AD0400A}" dt="2024-04-07T14:07:32.156" v="92" actId="47"/>
        <pc:sldMkLst>
          <pc:docMk/>
          <pc:sldMk cId="0" sldId="334"/>
        </pc:sldMkLst>
      </pc:sldChg>
      <pc:sldChg chg="del">
        <pc:chgData name="Patrick Meier" userId="77b4649d5095ae1b" providerId="LiveId" clId="{D779334E-4B53-4D42-A500-32595AD0400A}" dt="2024-04-07T14:07:32.372" v="93" actId="47"/>
        <pc:sldMkLst>
          <pc:docMk/>
          <pc:sldMk cId="0" sldId="335"/>
        </pc:sldMkLst>
      </pc:sldChg>
      <pc:sldChg chg="del">
        <pc:chgData name="Patrick Meier" userId="77b4649d5095ae1b" providerId="LiveId" clId="{D779334E-4B53-4D42-A500-32595AD0400A}" dt="2024-04-07T14:07:32.588" v="94" actId="47"/>
        <pc:sldMkLst>
          <pc:docMk/>
          <pc:sldMk cId="0" sldId="336"/>
        </pc:sldMkLst>
      </pc:sldChg>
      <pc:sldChg chg="del">
        <pc:chgData name="Patrick Meier" userId="77b4649d5095ae1b" providerId="LiveId" clId="{D779334E-4B53-4D42-A500-32595AD0400A}" dt="2024-04-07T14:07:32.812" v="95" actId="47"/>
        <pc:sldMkLst>
          <pc:docMk/>
          <pc:sldMk cId="0" sldId="337"/>
        </pc:sldMkLst>
      </pc:sldChg>
      <pc:sldChg chg="del">
        <pc:chgData name="Patrick Meier" userId="77b4649d5095ae1b" providerId="LiveId" clId="{D779334E-4B53-4D42-A500-32595AD0400A}" dt="2024-04-07T14:07:33.027" v="96" actId="47"/>
        <pc:sldMkLst>
          <pc:docMk/>
          <pc:sldMk cId="0" sldId="338"/>
        </pc:sldMkLst>
      </pc:sldChg>
      <pc:sldChg chg="del">
        <pc:chgData name="Patrick Meier" userId="77b4649d5095ae1b" providerId="LiveId" clId="{D779334E-4B53-4D42-A500-32595AD0400A}" dt="2024-04-07T14:07:33.243" v="97" actId="47"/>
        <pc:sldMkLst>
          <pc:docMk/>
          <pc:sldMk cId="0" sldId="339"/>
        </pc:sldMkLst>
      </pc:sldChg>
      <pc:sldChg chg="del">
        <pc:chgData name="Patrick Meier" userId="77b4649d5095ae1b" providerId="LiveId" clId="{D779334E-4B53-4D42-A500-32595AD0400A}" dt="2024-04-07T14:07:33.452" v="98" actId="47"/>
        <pc:sldMkLst>
          <pc:docMk/>
          <pc:sldMk cId="0" sldId="340"/>
        </pc:sldMkLst>
      </pc:sldChg>
      <pc:sldChg chg="del">
        <pc:chgData name="Patrick Meier" userId="77b4649d5095ae1b" providerId="LiveId" clId="{D779334E-4B53-4D42-A500-32595AD0400A}" dt="2024-04-07T14:07:25.932" v="62" actId="47"/>
        <pc:sldMkLst>
          <pc:docMk/>
          <pc:sldMk cId="0" sldId="341"/>
        </pc:sldMkLst>
      </pc:sldChg>
      <pc:sldChg chg="del">
        <pc:chgData name="Patrick Meier" userId="77b4649d5095ae1b" providerId="LiveId" clId="{D779334E-4B53-4D42-A500-32595AD0400A}" dt="2024-04-07T14:07:26.141" v="63" actId="47"/>
        <pc:sldMkLst>
          <pc:docMk/>
          <pc:sldMk cId="0" sldId="342"/>
        </pc:sldMkLst>
      </pc:sldChg>
      <pc:sldChg chg="del">
        <pc:chgData name="Patrick Meier" userId="77b4649d5095ae1b" providerId="LiveId" clId="{D779334E-4B53-4D42-A500-32595AD0400A}" dt="2024-04-07T14:07:26.556" v="65" actId="47"/>
        <pc:sldMkLst>
          <pc:docMk/>
          <pc:sldMk cId="0" sldId="343"/>
        </pc:sldMkLst>
      </pc:sldChg>
      <pc:sldChg chg="del">
        <pc:chgData name="Patrick Meier" userId="77b4649d5095ae1b" providerId="LiveId" clId="{D779334E-4B53-4D42-A500-32595AD0400A}" dt="2024-04-07T14:07:26.758" v="66" actId="47"/>
        <pc:sldMkLst>
          <pc:docMk/>
          <pc:sldMk cId="0" sldId="344"/>
        </pc:sldMkLst>
      </pc:sldChg>
      <pc:sldChg chg="del">
        <pc:chgData name="Patrick Meier" userId="77b4649d5095ae1b" providerId="LiveId" clId="{D779334E-4B53-4D42-A500-32595AD0400A}" dt="2024-04-07T14:07:27.172" v="68" actId="47"/>
        <pc:sldMkLst>
          <pc:docMk/>
          <pc:sldMk cId="0" sldId="345"/>
        </pc:sldMkLst>
      </pc:sldChg>
      <pc:sldChg chg="del">
        <pc:chgData name="Patrick Meier" userId="77b4649d5095ae1b" providerId="LiveId" clId="{D779334E-4B53-4D42-A500-32595AD0400A}" dt="2024-04-07T14:07:26.346" v="64" actId="47"/>
        <pc:sldMkLst>
          <pc:docMk/>
          <pc:sldMk cId="0" sldId="346"/>
        </pc:sldMkLst>
      </pc:sldChg>
      <pc:sldChg chg="del">
        <pc:chgData name="Patrick Meier" userId="77b4649d5095ae1b" providerId="LiveId" clId="{D779334E-4B53-4D42-A500-32595AD0400A}" dt="2024-04-07T14:07:27.380" v="69" actId="47"/>
        <pc:sldMkLst>
          <pc:docMk/>
          <pc:sldMk cId="0" sldId="347"/>
        </pc:sldMkLst>
      </pc:sldChg>
      <pc:sldChg chg="del">
        <pc:chgData name="Patrick Meier" userId="77b4649d5095ae1b" providerId="LiveId" clId="{D779334E-4B53-4D42-A500-32595AD0400A}" dt="2024-04-07T14:07:27.588" v="70" actId="47"/>
        <pc:sldMkLst>
          <pc:docMk/>
          <pc:sldMk cId="0" sldId="348"/>
        </pc:sldMkLst>
      </pc:sldChg>
      <pc:sldChg chg="del">
        <pc:chgData name="Patrick Meier" userId="77b4649d5095ae1b" providerId="LiveId" clId="{D779334E-4B53-4D42-A500-32595AD0400A}" dt="2024-04-07T14:07:27.807" v="71" actId="47"/>
        <pc:sldMkLst>
          <pc:docMk/>
          <pc:sldMk cId="0" sldId="349"/>
        </pc:sldMkLst>
      </pc:sldChg>
      <pc:sldChg chg="del">
        <pc:chgData name="Patrick Meier" userId="77b4649d5095ae1b" providerId="LiveId" clId="{D779334E-4B53-4D42-A500-32595AD0400A}" dt="2024-04-07T14:07:27.996" v="72" actId="47"/>
        <pc:sldMkLst>
          <pc:docMk/>
          <pc:sldMk cId="0" sldId="350"/>
        </pc:sldMkLst>
      </pc:sldChg>
      <pc:sldChg chg="del">
        <pc:chgData name="Patrick Meier" userId="77b4649d5095ae1b" providerId="LiveId" clId="{D779334E-4B53-4D42-A500-32595AD0400A}" dt="2024-04-07T14:07:28.404" v="74" actId="47"/>
        <pc:sldMkLst>
          <pc:docMk/>
          <pc:sldMk cId="0" sldId="351"/>
        </pc:sldMkLst>
      </pc:sldChg>
      <pc:sldChg chg="del">
        <pc:chgData name="Patrick Meier" userId="77b4649d5095ae1b" providerId="LiveId" clId="{D779334E-4B53-4D42-A500-32595AD0400A}" dt="2024-04-07T14:07:28.613" v="75" actId="47"/>
        <pc:sldMkLst>
          <pc:docMk/>
          <pc:sldMk cId="0" sldId="352"/>
        </pc:sldMkLst>
      </pc:sldChg>
      <pc:sldChg chg="del">
        <pc:chgData name="Patrick Meier" userId="77b4649d5095ae1b" providerId="LiveId" clId="{D779334E-4B53-4D42-A500-32595AD0400A}" dt="2024-04-07T14:07:28.811" v="76" actId="47"/>
        <pc:sldMkLst>
          <pc:docMk/>
          <pc:sldMk cId="0" sldId="353"/>
        </pc:sldMkLst>
      </pc:sldChg>
      <pc:sldChg chg="del">
        <pc:chgData name="Patrick Meier" userId="77b4649d5095ae1b" providerId="LiveId" clId="{D779334E-4B53-4D42-A500-32595AD0400A}" dt="2024-04-07T14:07:29.013" v="77" actId="47"/>
        <pc:sldMkLst>
          <pc:docMk/>
          <pc:sldMk cId="0" sldId="354"/>
        </pc:sldMkLst>
      </pc:sldChg>
      <pc:sldChg chg="del">
        <pc:chgData name="Patrick Meier" userId="77b4649d5095ae1b" providerId="LiveId" clId="{D779334E-4B53-4D42-A500-32595AD0400A}" dt="2024-04-07T14:07:29.228" v="78" actId="47"/>
        <pc:sldMkLst>
          <pc:docMk/>
          <pc:sldMk cId="0" sldId="355"/>
        </pc:sldMkLst>
      </pc:sldChg>
      <pc:sldChg chg="del">
        <pc:chgData name="Patrick Meier" userId="77b4649d5095ae1b" providerId="LiveId" clId="{D779334E-4B53-4D42-A500-32595AD0400A}" dt="2024-04-07T14:07:21.716" v="41" actId="47"/>
        <pc:sldMkLst>
          <pc:docMk/>
          <pc:sldMk cId="0" sldId="357"/>
        </pc:sldMkLst>
      </pc:sldChg>
      <pc:sldChg chg="del">
        <pc:chgData name="Patrick Meier" userId="77b4649d5095ae1b" providerId="LiveId" clId="{D779334E-4B53-4D42-A500-32595AD0400A}" dt="2024-04-07T14:07:22.500" v="45" actId="47"/>
        <pc:sldMkLst>
          <pc:docMk/>
          <pc:sldMk cId="0" sldId="358"/>
        </pc:sldMkLst>
      </pc:sldChg>
      <pc:sldChg chg="del">
        <pc:chgData name="Patrick Meier" userId="77b4649d5095ae1b" providerId="LiveId" clId="{D779334E-4B53-4D42-A500-32595AD0400A}" dt="2024-04-07T14:07:22.307" v="44" actId="47"/>
        <pc:sldMkLst>
          <pc:docMk/>
          <pc:sldMk cId="0" sldId="359"/>
        </pc:sldMkLst>
      </pc:sldChg>
      <pc:sldChg chg="del">
        <pc:chgData name="Patrick Meier" userId="77b4649d5095ae1b" providerId="LiveId" clId="{D779334E-4B53-4D42-A500-32595AD0400A}" dt="2024-04-07T14:07:22.711" v="46" actId="47"/>
        <pc:sldMkLst>
          <pc:docMk/>
          <pc:sldMk cId="0" sldId="360"/>
        </pc:sldMkLst>
      </pc:sldChg>
      <pc:sldChg chg="del">
        <pc:chgData name="Patrick Meier" userId="77b4649d5095ae1b" providerId="LiveId" clId="{D779334E-4B53-4D42-A500-32595AD0400A}" dt="2024-04-07T14:07:23.092" v="48" actId="47"/>
        <pc:sldMkLst>
          <pc:docMk/>
          <pc:sldMk cId="0" sldId="361"/>
        </pc:sldMkLst>
      </pc:sldChg>
      <pc:sldChg chg="del">
        <pc:chgData name="Patrick Meier" userId="77b4649d5095ae1b" providerId="LiveId" clId="{D779334E-4B53-4D42-A500-32595AD0400A}" dt="2024-04-07T14:07:23.912" v="52" actId="47"/>
        <pc:sldMkLst>
          <pc:docMk/>
          <pc:sldMk cId="0" sldId="362"/>
        </pc:sldMkLst>
      </pc:sldChg>
      <pc:sldChg chg="del">
        <pc:chgData name="Patrick Meier" userId="77b4649d5095ae1b" providerId="LiveId" clId="{D779334E-4B53-4D42-A500-32595AD0400A}" dt="2024-04-07T14:07:24.308" v="54" actId="47"/>
        <pc:sldMkLst>
          <pc:docMk/>
          <pc:sldMk cId="0" sldId="363"/>
        </pc:sldMkLst>
      </pc:sldChg>
      <pc:sldChg chg="del">
        <pc:chgData name="Patrick Meier" userId="77b4649d5095ae1b" providerId="LiveId" clId="{D779334E-4B53-4D42-A500-32595AD0400A}" dt="2024-04-07T14:07:26.966" v="67" actId="47"/>
        <pc:sldMkLst>
          <pc:docMk/>
          <pc:sldMk cId="0" sldId="364"/>
        </pc:sldMkLst>
      </pc:sldChg>
      <pc:sldChg chg="del">
        <pc:chgData name="Patrick Meier" userId="77b4649d5095ae1b" providerId="LiveId" clId="{D779334E-4B53-4D42-A500-32595AD0400A}" dt="2024-04-07T14:07:28.195" v="73" actId="47"/>
        <pc:sldMkLst>
          <pc:docMk/>
          <pc:sldMk cId="0" sldId="365"/>
        </pc:sldMkLst>
      </pc:sldChg>
      <pc:sldChg chg="del">
        <pc:chgData name="Patrick Meier" userId="77b4649d5095ae1b" providerId="LiveId" clId="{D779334E-4B53-4D42-A500-32595AD0400A}" dt="2024-04-07T14:07:29.643" v="80" actId="47"/>
        <pc:sldMkLst>
          <pc:docMk/>
          <pc:sldMk cId="0" sldId="366"/>
        </pc:sldMkLst>
      </pc:sldChg>
      <pc:sldChg chg="del">
        <pc:chgData name="Patrick Meier" userId="77b4649d5095ae1b" providerId="LiveId" clId="{D779334E-4B53-4D42-A500-32595AD0400A}" dt="2024-04-07T14:07:30.052" v="82" actId="47"/>
        <pc:sldMkLst>
          <pc:docMk/>
          <pc:sldMk cId="0" sldId="367"/>
        </pc:sldMkLst>
      </pc:sldChg>
      <pc:sldChg chg="del">
        <pc:chgData name="Patrick Meier" userId="77b4649d5095ae1b" providerId="LiveId" clId="{D779334E-4B53-4D42-A500-32595AD0400A}" dt="2024-04-07T14:07:30.468" v="84" actId="47"/>
        <pc:sldMkLst>
          <pc:docMk/>
          <pc:sldMk cId="0" sldId="368"/>
        </pc:sldMkLst>
      </pc:sldChg>
      <pc:sldChg chg="del">
        <pc:chgData name="Patrick Meier" userId="77b4649d5095ae1b" providerId="LiveId" clId="{D779334E-4B53-4D42-A500-32595AD0400A}" dt="2024-04-07T14:07:31.308" v="88" actId="47"/>
        <pc:sldMkLst>
          <pc:docMk/>
          <pc:sldMk cId="0" sldId="369"/>
        </pc:sldMkLst>
      </pc:sldChg>
      <pc:sldChg chg="del">
        <pc:chgData name="Patrick Meier" userId="77b4649d5095ae1b" providerId="LiveId" clId="{D779334E-4B53-4D42-A500-32595AD0400A}" dt="2024-04-07T14:07:31.940" v="91" actId="47"/>
        <pc:sldMkLst>
          <pc:docMk/>
          <pc:sldMk cId="140746517" sldId="370"/>
        </pc:sldMkLst>
      </pc:sldChg>
      <pc:sldChg chg="del">
        <pc:chgData name="Patrick Meier" userId="77b4649d5095ae1b" providerId="LiveId" clId="{D779334E-4B53-4D42-A500-32595AD0400A}" dt="2024-04-07T14:07:36.187" v="111" actId="47"/>
        <pc:sldMkLst>
          <pc:docMk/>
          <pc:sldMk cId="1615675877" sldId="371"/>
        </pc:sldMkLst>
      </pc:sldChg>
      <pc:sldChg chg="del">
        <pc:chgData name="Patrick Meier" userId="77b4649d5095ae1b" providerId="LiveId" clId="{D779334E-4B53-4D42-A500-32595AD0400A}" dt="2024-04-07T14:07:36.404" v="112" actId="47"/>
        <pc:sldMkLst>
          <pc:docMk/>
          <pc:sldMk cId="4011110120" sldId="372"/>
        </pc:sldMkLst>
      </pc:sldChg>
      <pc:sldChg chg="del">
        <pc:chgData name="Patrick Meier" userId="77b4649d5095ae1b" providerId="LiveId" clId="{D779334E-4B53-4D42-A500-32595AD0400A}" dt="2024-04-07T14:07:37.045" v="115" actId="47"/>
        <pc:sldMkLst>
          <pc:docMk/>
          <pc:sldMk cId="2284132259" sldId="373"/>
        </pc:sldMkLst>
      </pc:sldChg>
      <pc:sldChg chg="del">
        <pc:chgData name="Patrick Meier" userId="77b4649d5095ae1b" providerId="LiveId" clId="{D779334E-4B53-4D42-A500-32595AD0400A}" dt="2024-04-07T14:07:37.470" v="117" actId="47"/>
        <pc:sldMkLst>
          <pc:docMk/>
          <pc:sldMk cId="1567001827" sldId="374"/>
        </pc:sldMkLst>
      </pc:sldChg>
      <pc:sldChg chg="del">
        <pc:chgData name="Patrick Meier" userId="77b4649d5095ae1b" providerId="LiveId" clId="{D779334E-4B53-4D42-A500-32595AD0400A}" dt="2024-04-07T14:07:39.563" v="124" actId="47"/>
        <pc:sldMkLst>
          <pc:docMk/>
          <pc:sldMk cId="3705254201" sldId="375"/>
        </pc:sldMkLst>
      </pc:sldChg>
      <pc:sldChg chg="del">
        <pc:chgData name="Patrick Meier" userId="77b4649d5095ae1b" providerId="LiveId" clId="{D779334E-4B53-4D42-A500-32595AD0400A}" dt="2024-04-07T14:07:37.900" v="119" actId="47"/>
        <pc:sldMkLst>
          <pc:docMk/>
          <pc:sldMk cId="99608611" sldId="376"/>
        </pc:sldMkLst>
      </pc:sldChg>
      <pc:sldChg chg="del">
        <pc:chgData name="Patrick Meier" userId="77b4649d5095ae1b" providerId="LiveId" clId="{D779334E-4B53-4D42-A500-32595AD0400A}" dt="2024-04-07T14:07:38.103" v="120" actId="47"/>
        <pc:sldMkLst>
          <pc:docMk/>
          <pc:sldMk cId="3872591840" sldId="377"/>
        </pc:sldMkLst>
      </pc:sldChg>
      <pc:sldChg chg="del">
        <pc:chgData name="Patrick Meier" userId="77b4649d5095ae1b" providerId="LiveId" clId="{D779334E-4B53-4D42-A500-32595AD0400A}" dt="2024-04-07T14:07:38.956" v="121" actId="47"/>
        <pc:sldMkLst>
          <pc:docMk/>
          <pc:sldMk cId="1110968725" sldId="378"/>
        </pc:sldMkLst>
      </pc:sldChg>
      <pc:sldChg chg="del">
        <pc:chgData name="Patrick Meier" userId="77b4649d5095ae1b" providerId="LiveId" clId="{D779334E-4B53-4D42-A500-32595AD0400A}" dt="2024-04-07T14:07:39.155" v="122" actId="47"/>
        <pc:sldMkLst>
          <pc:docMk/>
          <pc:sldMk cId="4054757050" sldId="379"/>
        </pc:sldMkLst>
      </pc:sldChg>
      <pc:sldChg chg="addSp modSp del mod">
        <pc:chgData name="Patrick Meier" userId="77b4649d5095ae1b" providerId="LiveId" clId="{D779334E-4B53-4D42-A500-32595AD0400A}" dt="2024-04-07T14:35:38.210" v="607" actId="20577"/>
        <pc:sldMkLst>
          <pc:docMk/>
          <pc:sldMk cId="4009156254" sldId="1970"/>
        </pc:sldMkLst>
      </pc:sldChg>
      <pc:sldChg chg="addSp delSp modSp del mod">
        <pc:chgData name="Patrick Meier" userId="77b4649d5095ae1b" providerId="LiveId" clId="{D779334E-4B53-4D42-A500-32595AD0400A}" dt="2024-04-07T14:40:02.594" v="749" actId="20577"/>
        <pc:sldMkLst>
          <pc:docMk/>
          <pc:sldMk cId="904166145" sldId="1971"/>
        </pc:sldMkLst>
      </pc:sldChg>
      <pc:sldChg chg="addSp delSp modSp del mod">
        <pc:chgData name="Patrick Meier" userId="77b4649d5095ae1b" providerId="LiveId" clId="{D779334E-4B53-4D42-A500-32595AD0400A}" dt="2024-04-07T14:36:54.724" v="652" actId="1076"/>
        <pc:sldMkLst>
          <pc:docMk/>
          <pc:sldMk cId="1044127241" sldId="1972"/>
        </pc:sldMkLst>
      </pc:sldChg>
      <pc:sldChg chg="addSp delSp modSp del mod">
        <pc:chgData name="Patrick Meier" userId="77b4649d5095ae1b" providerId="LiveId" clId="{D779334E-4B53-4D42-A500-32595AD0400A}" dt="2024-04-07T14:40:08.154" v="751" actId="20577"/>
        <pc:sldMkLst>
          <pc:docMk/>
          <pc:sldMk cId="2135812864" sldId="1973"/>
        </pc:sldMkLst>
      </pc:sldChg>
      <pc:sldChg chg="addSp delSp modSp del mod">
        <pc:chgData name="Patrick Meier" userId="77b4649d5095ae1b" providerId="LiveId" clId="{D779334E-4B53-4D42-A500-32595AD0400A}" dt="2024-04-07T14:40:12.681" v="753" actId="20577"/>
        <pc:sldMkLst>
          <pc:docMk/>
          <pc:sldMk cId="3403578136" sldId="1974"/>
        </pc:sldMkLst>
      </pc:sldChg>
      <pc:sldChg chg="addSp delSp modSp del mod">
        <pc:chgData name="Patrick Meier" userId="77b4649d5095ae1b" providerId="LiveId" clId="{D779334E-4B53-4D42-A500-32595AD0400A}" dt="2024-04-07T14:40:19.786" v="755" actId="20577"/>
        <pc:sldMkLst>
          <pc:docMk/>
          <pc:sldMk cId="1046153688" sldId="1975"/>
        </pc:sldMkLst>
      </pc:sldChg>
      <pc:sldChg chg="addSp delSp modSp del mod">
        <pc:chgData name="Patrick Meier" userId="77b4649d5095ae1b" providerId="LiveId" clId="{D779334E-4B53-4D42-A500-32595AD0400A}" dt="2024-04-07T14:40:24.954" v="757" actId="20577"/>
        <pc:sldMkLst>
          <pc:docMk/>
          <pc:sldMk cId="363984199" sldId="1976"/>
        </pc:sldMkLst>
      </pc:sldChg>
      <pc:sldChg chg="addSp delSp modSp del mod">
        <pc:chgData name="Patrick Meier" userId="77b4649d5095ae1b" providerId="LiveId" clId="{D779334E-4B53-4D42-A500-32595AD0400A}" dt="2024-04-07T14:40:28.746" v="759" actId="20577"/>
        <pc:sldMkLst>
          <pc:docMk/>
          <pc:sldMk cId="3096700563" sldId="1979"/>
        </pc:sldMkLst>
      </pc:sldChg>
      <pc:sldChg chg="add">
        <pc:chgData name="Patrick Meier" userId="77b4649d5095ae1b" providerId="LiveId" clId="{D779334E-4B53-4D42-A500-32595AD0400A}" dt="2024-04-07T14:40:44.344" v="760"/>
        <pc:sldMkLst>
          <pc:docMk/>
          <pc:sldMk cId="1123464670" sldId="1981"/>
        </pc:sldMkLst>
      </pc:sldChg>
      <pc:sldChg chg="add">
        <pc:chgData name="Patrick Meier" userId="77b4649d5095ae1b" providerId="LiveId" clId="{D779334E-4B53-4D42-A500-32595AD0400A}" dt="2024-04-07T14:40:44.488" v="761"/>
        <pc:sldMkLst>
          <pc:docMk/>
          <pc:sldMk cId="642375955" sldId="1982"/>
        </pc:sldMkLst>
      </pc:sldChg>
      <pc:sldChg chg="add">
        <pc:chgData name="Patrick Meier" userId="77b4649d5095ae1b" providerId="LiveId" clId="{D779334E-4B53-4D42-A500-32595AD0400A}" dt="2024-04-07T14:40:44.667" v="762"/>
        <pc:sldMkLst>
          <pc:docMk/>
          <pc:sldMk cId="2493482172" sldId="1983"/>
        </pc:sldMkLst>
      </pc:sldChg>
      <pc:sldChg chg="add">
        <pc:chgData name="Patrick Meier" userId="77b4649d5095ae1b" providerId="LiveId" clId="{D779334E-4B53-4D42-A500-32595AD0400A}" dt="2024-04-07T14:40:44.850" v="763"/>
        <pc:sldMkLst>
          <pc:docMk/>
          <pc:sldMk cId="394365744" sldId="1984"/>
        </pc:sldMkLst>
      </pc:sldChg>
      <pc:sldChg chg="add">
        <pc:chgData name="Patrick Meier" userId="77b4649d5095ae1b" providerId="LiveId" clId="{D779334E-4B53-4D42-A500-32595AD0400A}" dt="2024-04-07T14:40:45.011" v="764"/>
        <pc:sldMkLst>
          <pc:docMk/>
          <pc:sldMk cId="1314431652" sldId="1985"/>
        </pc:sldMkLst>
      </pc:sldChg>
      <pc:sldChg chg="add">
        <pc:chgData name="Patrick Meier" userId="77b4649d5095ae1b" providerId="LiveId" clId="{D779334E-4B53-4D42-A500-32595AD0400A}" dt="2024-04-07T14:40:45.170" v="765"/>
        <pc:sldMkLst>
          <pc:docMk/>
          <pc:sldMk cId="803541658" sldId="1986"/>
        </pc:sldMkLst>
      </pc:sldChg>
      <pc:sldChg chg="add">
        <pc:chgData name="Patrick Meier" userId="77b4649d5095ae1b" providerId="LiveId" clId="{D779334E-4B53-4D42-A500-32595AD0400A}" dt="2024-04-07T14:40:45.353" v="766"/>
        <pc:sldMkLst>
          <pc:docMk/>
          <pc:sldMk cId="3922336146" sldId="1987"/>
        </pc:sldMkLst>
      </pc:sldChg>
      <pc:sldChg chg="add">
        <pc:chgData name="Patrick Meier" userId="77b4649d5095ae1b" providerId="LiveId" clId="{D779334E-4B53-4D42-A500-32595AD0400A}" dt="2024-04-07T14:40:45.513" v="767"/>
        <pc:sldMkLst>
          <pc:docMk/>
          <pc:sldMk cId="194968609" sldId="19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B9254E-0845-4B16-BFA8-7035648CF15B}" type="datetimeFigureOut">
              <a:rPr lang="de-CH" smtClean="0"/>
              <a:t>09.09.2025</a:t>
            </a:fld>
            <a:endParaRPr lang="de-CH" dirty="0"/>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CH"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3C205F-C13E-4D39-B404-DD99DA4A6708}" type="slidenum">
              <a:rPr lang="de-CH" smtClean="0"/>
              <a:t>‹Nr.›</a:t>
            </a:fld>
            <a:endParaRPr lang="de-CH" dirty="0"/>
          </a:p>
        </p:txBody>
      </p:sp>
    </p:spTree>
    <p:extLst>
      <p:ext uri="{BB962C8B-B14F-4D97-AF65-F5344CB8AC3E}">
        <p14:creationId xmlns:p14="http://schemas.microsoft.com/office/powerpoint/2010/main" val="158362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Rechteck 6"/>
          <p:cNvSpPr/>
          <p:nvPr userDrawn="1"/>
        </p:nvSpPr>
        <p:spPr>
          <a:xfrm>
            <a:off x="3635896" y="6488668"/>
            <a:ext cx="2216632" cy="369332"/>
          </a:xfrm>
          <a:prstGeom prst="rect">
            <a:avLst/>
          </a:prstGeom>
        </p:spPr>
        <p:txBody>
          <a:bodyPr wrap="none">
            <a:spAutoFit/>
          </a:bodyPr>
          <a:lstStyle/>
          <a:p>
            <a:r>
              <a:rPr lang="de-CH" dirty="0">
                <a:solidFill>
                  <a:schemeClr val="bg1">
                    <a:lumMod val="75000"/>
                  </a:schemeClr>
                </a:solidFill>
              </a:rPr>
              <a:t>© MSIB Patrick Meier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endParaRPr lang="de-CH" dirty="0"/>
          </a:p>
        </p:txBody>
      </p:sp>
      <p:sp>
        <p:nvSpPr>
          <p:cNvPr id="6" name="Fußzeilenplatzhalter 5"/>
          <p:cNvSpPr>
            <a:spLocks noGrp="1"/>
          </p:cNvSpPr>
          <p:nvPr>
            <p:ph type="ftr" sz="quarter" idx="11"/>
          </p:nvPr>
        </p:nvSpPr>
        <p:spPr/>
        <p:txBody>
          <a:bodyPr/>
          <a:lstStyle/>
          <a:p>
            <a:endParaRPr lang="de-CH" dirty="0"/>
          </a:p>
        </p:txBody>
      </p:sp>
      <p:sp>
        <p:nvSpPr>
          <p:cNvPr id="7" name="Foliennummernplatzhalter 6"/>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endParaRPr lang="de-CH" dirty="0"/>
          </a:p>
        </p:txBody>
      </p:sp>
      <p:sp>
        <p:nvSpPr>
          <p:cNvPr id="8" name="Fußzeilenplatzhalter 7"/>
          <p:cNvSpPr>
            <a:spLocks noGrp="1"/>
          </p:cNvSpPr>
          <p:nvPr>
            <p:ph type="ftr" sz="quarter" idx="11"/>
          </p:nvPr>
        </p:nvSpPr>
        <p:spPr/>
        <p:txBody>
          <a:bodyPr/>
          <a:lstStyle/>
          <a:p>
            <a:endParaRPr lang="de-CH" dirty="0"/>
          </a:p>
        </p:txBody>
      </p:sp>
      <p:sp>
        <p:nvSpPr>
          <p:cNvPr id="9" name="Foliennummernplatzhalter 8"/>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endParaRPr lang="de-CH" dirty="0"/>
          </a:p>
        </p:txBody>
      </p:sp>
      <p:sp>
        <p:nvSpPr>
          <p:cNvPr id="4" name="Fußzeilenplatzhalter 3"/>
          <p:cNvSpPr>
            <a:spLocks noGrp="1"/>
          </p:cNvSpPr>
          <p:nvPr>
            <p:ph type="ftr" sz="quarter" idx="11"/>
          </p:nvPr>
        </p:nvSpPr>
        <p:spPr/>
        <p:txBody>
          <a:bodyPr/>
          <a:lstStyle/>
          <a:p>
            <a:endParaRPr lang="de-CH" dirty="0"/>
          </a:p>
        </p:txBody>
      </p:sp>
      <p:sp>
        <p:nvSpPr>
          <p:cNvPr id="5" name="Foliennummernplatzhalter 4"/>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CH" dirty="0"/>
          </a:p>
        </p:txBody>
      </p:sp>
      <p:sp>
        <p:nvSpPr>
          <p:cNvPr id="3" name="Fußzeilenplatzhalter 2"/>
          <p:cNvSpPr>
            <a:spLocks noGrp="1"/>
          </p:cNvSpPr>
          <p:nvPr>
            <p:ph type="ftr" sz="quarter" idx="11"/>
          </p:nvPr>
        </p:nvSpPr>
        <p:spPr/>
        <p:txBody>
          <a:bodyPr/>
          <a:lstStyle/>
          <a:p>
            <a:endParaRPr lang="de-CH" dirty="0"/>
          </a:p>
        </p:txBody>
      </p:sp>
      <p:sp>
        <p:nvSpPr>
          <p:cNvPr id="4" name="Foliennummernplatzhalter 3"/>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endParaRPr lang="de-CH" dirty="0"/>
          </a:p>
        </p:txBody>
      </p:sp>
      <p:sp>
        <p:nvSpPr>
          <p:cNvPr id="6" name="Fußzeilenplatzhalter 5"/>
          <p:cNvSpPr>
            <a:spLocks noGrp="1"/>
          </p:cNvSpPr>
          <p:nvPr>
            <p:ph type="ftr" sz="quarter" idx="11"/>
          </p:nvPr>
        </p:nvSpPr>
        <p:spPr/>
        <p:txBody>
          <a:bodyPr/>
          <a:lstStyle/>
          <a:p>
            <a:endParaRPr lang="de-CH" dirty="0"/>
          </a:p>
        </p:txBody>
      </p:sp>
      <p:sp>
        <p:nvSpPr>
          <p:cNvPr id="7" name="Foliennummernplatzhalter 6"/>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endParaRPr lang="de-CH" dirty="0"/>
          </a:p>
        </p:txBody>
      </p:sp>
      <p:sp>
        <p:nvSpPr>
          <p:cNvPr id="6" name="Fußzeilenplatzhalter 5"/>
          <p:cNvSpPr>
            <a:spLocks noGrp="1"/>
          </p:cNvSpPr>
          <p:nvPr>
            <p:ph type="ftr" sz="quarter" idx="11"/>
          </p:nvPr>
        </p:nvSpPr>
        <p:spPr/>
        <p:txBody>
          <a:bodyPr/>
          <a:lstStyle/>
          <a:p>
            <a:endParaRPr lang="de-CH" dirty="0"/>
          </a:p>
        </p:txBody>
      </p:sp>
      <p:sp>
        <p:nvSpPr>
          <p:cNvPr id="7" name="Foliennummernplatzhalter 6"/>
          <p:cNvSpPr>
            <a:spLocks noGrp="1"/>
          </p:cNvSpPr>
          <p:nvPr>
            <p:ph type="sldNum" sz="quarter" idx="12"/>
          </p:nvPr>
        </p:nvSpPr>
        <p:spPr/>
        <p:txBody>
          <a:bodyPr/>
          <a:lstStyle/>
          <a:p>
            <a:fld id="{3EAB8023-2C47-4290-A3A2-B2334404C447}" type="slidenum">
              <a:rPr lang="de-CH" smtClean="0"/>
              <a:t>‹Nr.›</a:t>
            </a:fld>
            <a:endParaRPr lang="de-CH"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6995120" cy="1143000"/>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CH"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AB8023-2C47-4290-A3A2-B2334404C447}" type="slidenum">
              <a:rPr lang="de-CH" smtClean="0"/>
              <a:t>‹Nr.›</a:t>
            </a:fld>
            <a:endParaRPr lang="de-CH"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7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0" y="0"/>
            <a:ext cx="2771800" cy="476672"/>
          </a:xfrm>
        </p:spPr>
        <p:txBody>
          <a:bodyPr>
            <a:normAutofit fontScale="92500" lnSpcReduction="20000"/>
          </a:bodyPr>
          <a:lstStyle/>
          <a:p>
            <a:r>
              <a:rPr lang="de-CH" dirty="0"/>
              <a:t>Patrick Meier</a:t>
            </a:r>
          </a:p>
        </p:txBody>
      </p:sp>
      <p:sp>
        <p:nvSpPr>
          <p:cNvPr id="2" name="Titel 1"/>
          <p:cNvSpPr>
            <a:spLocks noGrp="1"/>
          </p:cNvSpPr>
          <p:nvPr>
            <p:ph type="ctrTitle"/>
          </p:nvPr>
        </p:nvSpPr>
        <p:spPr>
          <a:xfrm>
            <a:off x="0" y="5387975"/>
            <a:ext cx="9144000" cy="1470025"/>
          </a:xfrm>
          <a:solidFill>
            <a:schemeClr val="tx1"/>
          </a:solidFill>
        </p:spPr>
        <p:txBody>
          <a:bodyPr/>
          <a:lstStyle/>
          <a:p>
            <a:r>
              <a:rPr lang="de-CH" dirty="0">
                <a:solidFill>
                  <a:schemeClr val="bg1"/>
                </a:solidFill>
              </a:rPr>
              <a:t>Mathematische Aktivierung Band 2</a:t>
            </a:r>
          </a:p>
        </p:txBody>
      </p:sp>
      <p:pic>
        <p:nvPicPr>
          <p:cNvPr id="6" name="Grafik 5">
            <a:extLst>
              <a:ext uri="{FF2B5EF4-FFF2-40B4-BE49-F238E27FC236}">
                <a16:creationId xmlns:a16="http://schemas.microsoft.com/office/drawing/2014/main" id="{8E40CF5A-CACD-2868-575A-F81DDEF54283}"/>
              </a:ext>
            </a:extLst>
          </p:cNvPr>
          <p:cNvPicPr>
            <a:picLocks noChangeAspect="1"/>
          </p:cNvPicPr>
          <p:nvPr/>
        </p:nvPicPr>
        <p:blipFill>
          <a:blip r:embed="rId2"/>
          <a:stretch>
            <a:fillRect/>
          </a:stretch>
        </p:blipFill>
        <p:spPr>
          <a:xfrm>
            <a:off x="5076056" y="188640"/>
            <a:ext cx="3846347" cy="50851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Kunstwerk</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a:t>
            </a:r>
          </a:p>
        </p:txBody>
      </p:sp>
      <p:pic>
        <p:nvPicPr>
          <p:cNvPr id="3" name="Grafik 2">
            <a:extLst>
              <a:ext uri="{FF2B5EF4-FFF2-40B4-BE49-F238E27FC236}">
                <a16:creationId xmlns:a16="http://schemas.microsoft.com/office/drawing/2014/main" id="{45E46857-671C-D852-B803-C84F2DC1E91E}"/>
              </a:ext>
            </a:extLst>
          </p:cNvPr>
          <p:cNvPicPr>
            <a:picLocks noChangeAspect="1"/>
          </p:cNvPicPr>
          <p:nvPr/>
        </p:nvPicPr>
        <p:blipFill>
          <a:blip r:embed="rId2"/>
          <a:stretch>
            <a:fillRect/>
          </a:stretch>
        </p:blipFill>
        <p:spPr>
          <a:xfrm>
            <a:off x="1619672" y="1700808"/>
            <a:ext cx="6157494" cy="4615072"/>
          </a:xfrm>
          <a:prstGeom prst="rect">
            <a:avLst/>
          </a:prstGeom>
        </p:spPr>
      </p:pic>
    </p:spTree>
    <p:extLst>
      <p:ext uri="{BB962C8B-B14F-4D97-AF65-F5344CB8AC3E}">
        <p14:creationId xmlns:p14="http://schemas.microsoft.com/office/powerpoint/2010/main" val="2699335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A485B-C8DD-4914-33BF-9A1C5422C3D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F6FA74B-1BB3-7F63-5148-C5CE008C212D}"/>
              </a:ext>
            </a:extLst>
          </p:cNvPr>
          <p:cNvSpPr>
            <a:spLocks noGrp="1"/>
          </p:cNvSpPr>
          <p:nvPr>
            <p:ph type="title"/>
          </p:nvPr>
        </p:nvSpPr>
        <p:spPr>
          <a:xfrm>
            <a:off x="1475656" y="274638"/>
            <a:ext cx="7211144" cy="1143000"/>
          </a:xfrm>
        </p:spPr>
        <p:txBody>
          <a:bodyPr/>
          <a:lstStyle/>
          <a:p>
            <a:r>
              <a:rPr lang="de-CH" dirty="0"/>
              <a:t>Welche Zahl?</a:t>
            </a:r>
          </a:p>
        </p:txBody>
      </p:sp>
      <p:sp>
        <p:nvSpPr>
          <p:cNvPr id="4" name="Textfeld 3">
            <a:extLst>
              <a:ext uri="{FF2B5EF4-FFF2-40B4-BE49-F238E27FC236}">
                <a16:creationId xmlns:a16="http://schemas.microsoft.com/office/drawing/2014/main" id="{BAF71766-AE29-4A69-E830-D53772DB0C2F}"/>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96</a:t>
            </a:r>
          </a:p>
        </p:txBody>
      </p:sp>
      <p:pic>
        <p:nvPicPr>
          <p:cNvPr id="5" name="Grafik 4">
            <a:extLst>
              <a:ext uri="{FF2B5EF4-FFF2-40B4-BE49-F238E27FC236}">
                <a16:creationId xmlns:a16="http://schemas.microsoft.com/office/drawing/2014/main" id="{A9BECE52-BB4C-CDA4-FB06-988DDE8FCF1C}"/>
              </a:ext>
            </a:extLst>
          </p:cNvPr>
          <p:cNvPicPr>
            <a:picLocks noChangeAspect="1"/>
          </p:cNvPicPr>
          <p:nvPr/>
        </p:nvPicPr>
        <p:blipFill>
          <a:blip r:embed="rId2"/>
          <a:stretch>
            <a:fillRect/>
          </a:stretch>
        </p:blipFill>
        <p:spPr>
          <a:xfrm>
            <a:off x="2419114" y="1637667"/>
            <a:ext cx="4305772" cy="3582665"/>
          </a:xfrm>
          <a:prstGeom prst="rect">
            <a:avLst/>
          </a:prstGeom>
        </p:spPr>
      </p:pic>
    </p:spTree>
    <p:extLst>
      <p:ext uri="{BB962C8B-B14F-4D97-AF65-F5344CB8AC3E}">
        <p14:creationId xmlns:p14="http://schemas.microsoft.com/office/powerpoint/2010/main" val="336100701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B0C66-55B4-C85C-7C1F-675432EF610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DFE4B9-CB7E-42C0-380D-382837F9EEEC}"/>
              </a:ext>
            </a:extLst>
          </p:cNvPr>
          <p:cNvSpPr>
            <a:spLocks noGrp="1"/>
          </p:cNvSpPr>
          <p:nvPr>
            <p:ph type="title"/>
          </p:nvPr>
        </p:nvSpPr>
        <p:spPr>
          <a:xfrm>
            <a:off x="1475656" y="274638"/>
            <a:ext cx="7211144" cy="1143000"/>
          </a:xfrm>
        </p:spPr>
        <p:txBody>
          <a:bodyPr/>
          <a:lstStyle/>
          <a:p>
            <a:r>
              <a:rPr lang="de-CH" dirty="0"/>
              <a:t>Uhr unterteilen</a:t>
            </a:r>
          </a:p>
        </p:txBody>
      </p:sp>
      <p:sp>
        <p:nvSpPr>
          <p:cNvPr id="4" name="Textfeld 3">
            <a:extLst>
              <a:ext uri="{FF2B5EF4-FFF2-40B4-BE49-F238E27FC236}">
                <a16:creationId xmlns:a16="http://schemas.microsoft.com/office/drawing/2014/main" id="{1D429CA4-7B7E-FD48-DB3D-13845E243FA9}"/>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97</a:t>
            </a:r>
          </a:p>
        </p:txBody>
      </p:sp>
      <p:pic>
        <p:nvPicPr>
          <p:cNvPr id="3" name="Grafik 2">
            <a:extLst>
              <a:ext uri="{FF2B5EF4-FFF2-40B4-BE49-F238E27FC236}">
                <a16:creationId xmlns:a16="http://schemas.microsoft.com/office/drawing/2014/main" id="{38534C81-057D-A35E-CB66-E0BAFDD27720}"/>
              </a:ext>
            </a:extLst>
          </p:cNvPr>
          <p:cNvPicPr>
            <a:picLocks noChangeAspect="1"/>
          </p:cNvPicPr>
          <p:nvPr/>
        </p:nvPicPr>
        <p:blipFill>
          <a:blip r:embed="rId2"/>
          <a:stretch>
            <a:fillRect/>
          </a:stretch>
        </p:blipFill>
        <p:spPr>
          <a:xfrm>
            <a:off x="2483768" y="1434744"/>
            <a:ext cx="3883257" cy="4812839"/>
          </a:xfrm>
          <a:prstGeom prst="rect">
            <a:avLst/>
          </a:prstGeom>
        </p:spPr>
      </p:pic>
    </p:spTree>
    <p:extLst>
      <p:ext uri="{BB962C8B-B14F-4D97-AF65-F5344CB8AC3E}">
        <p14:creationId xmlns:p14="http://schemas.microsoft.com/office/powerpoint/2010/main" val="344090713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B7BF9-674F-496B-CA00-74E5A4F4E6D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9C8AB5E-77F0-054D-CB5D-04726A7BA99E}"/>
              </a:ext>
            </a:extLst>
          </p:cNvPr>
          <p:cNvSpPr>
            <a:spLocks noGrp="1"/>
          </p:cNvSpPr>
          <p:nvPr>
            <p:ph type="title"/>
          </p:nvPr>
        </p:nvSpPr>
        <p:spPr>
          <a:xfrm>
            <a:off x="1475656" y="274638"/>
            <a:ext cx="7211144" cy="1143000"/>
          </a:xfrm>
        </p:spPr>
        <p:txBody>
          <a:bodyPr/>
          <a:lstStyle/>
          <a:p>
            <a:r>
              <a:rPr lang="de-CH" dirty="0"/>
              <a:t>Nonogram</a:t>
            </a:r>
          </a:p>
        </p:txBody>
      </p:sp>
      <p:sp>
        <p:nvSpPr>
          <p:cNvPr id="4" name="Textfeld 3">
            <a:extLst>
              <a:ext uri="{FF2B5EF4-FFF2-40B4-BE49-F238E27FC236}">
                <a16:creationId xmlns:a16="http://schemas.microsoft.com/office/drawing/2014/main" id="{65815E4C-EC57-38AC-206A-FBDFB16BDCFE}"/>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98</a:t>
            </a:r>
          </a:p>
        </p:txBody>
      </p:sp>
      <p:pic>
        <p:nvPicPr>
          <p:cNvPr id="3" name="Grafik 2">
            <a:extLst>
              <a:ext uri="{FF2B5EF4-FFF2-40B4-BE49-F238E27FC236}">
                <a16:creationId xmlns:a16="http://schemas.microsoft.com/office/drawing/2014/main" id="{970E26C0-F88F-EEED-0D5E-51499DB59A55}"/>
              </a:ext>
            </a:extLst>
          </p:cNvPr>
          <p:cNvPicPr>
            <a:picLocks noChangeAspect="1"/>
          </p:cNvPicPr>
          <p:nvPr/>
        </p:nvPicPr>
        <p:blipFill>
          <a:blip r:embed="rId2"/>
          <a:stretch>
            <a:fillRect/>
          </a:stretch>
        </p:blipFill>
        <p:spPr>
          <a:xfrm>
            <a:off x="2185209" y="1556792"/>
            <a:ext cx="4773582" cy="4608975"/>
          </a:xfrm>
          <a:prstGeom prst="rect">
            <a:avLst/>
          </a:prstGeom>
        </p:spPr>
      </p:pic>
    </p:spTree>
    <p:extLst>
      <p:ext uri="{BB962C8B-B14F-4D97-AF65-F5344CB8AC3E}">
        <p14:creationId xmlns:p14="http://schemas.microsoft.com/office/powerpoint/2010/main" val="372954194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322C2-6131-CEE6-667C-2D27A732B6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A1B9ABC-F81C-D0D1-003E-9C38087729B5}"/>
              </a:ext>
            </a:extLst>
          </p:cNvPr>
          <p:cNvSpPr>
            <a:spLocks noGrp="1"/>
          </p:cNvSpPr>
          <p:nvPr>
            <p:ph type="title"/>
          </p:nvPr>
        </p:nvSpPr>
        <p:spPr>
          <a:xfrm>
            <a:off x="1475656" y="274638"/>
            <a:ext cx="7211144" cy="1143000"/>
          </a:xfrm>
        </p:spPr>
        <p:txBody>
          <a:bodyPr/>
          <a:lstStyle/>
          <a:p>
            <a:r>
              <a:rPr lang="de-CH" dirty="0"/>
              <a:t>Unmögliche Darstellung</a:t>
            </a:r>
          </a:p>
        </p:txBody>
      </p:sp>
      <p:sp>
        <p:nvSpPr>
          <p:cNvPr id="4" name="Textfeld 3">
            <a:extLst>
              <a:ext uri="{FF2B5EF4-FFF2-40B4-BE49-F238E27FC236}">
                <a16:creationId xmlns:a16="http://schemas.microsoft.com/office/drawing/2014/main" id="{72C02BFC-B4AB-87E7-AC27-77743C1E7FA1}"/>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99</a:t>
            </a:r>
          </a:p>
        </p:txBody>
      </p:sp>
      <p:pic>
        <p:nvPicPr>
          <p:cNvPr id="3" name="Grafik 2">
            <a:extLst>
              <a:ext uri="{FF2B5EF4-FFF2-40B4-BE49-F238E27FC236}">
                <a16:creationId xmlns:a16="http://schemas.microsoft.com/office/drawing/2014/main" id="{80A4F580-CF58-231F-A091-4246D9908D1A}"/>
              </a:ext>
            </a:extLst>
          </p:cNvPr>
          <p:cNvPicPr>
            <a:picLocks noChangeAspect="1"/>
          </p:cNvPicPr>
          <p:nvPr/>
        </p:nvPicPr>
        <p:blipFill>
          <a:blip r:embed="rId2"/>
          <a:stretch>
            <a:fillRect/>
          </a:stretch>
        </p:blipFill>
        <p:spPr>
          <a:xfrm>
            <a:off x="1763688" y="1427177"/>
            <a:ext cx="4896544" cy="4693927"/>
          </a:xfrm>
          <a:prstGeom prst="rect">
            <a:avLst/>
          </a:prstGeom>
        </p:spPr>
      </p:pic>
    </p:spTree>
    <p:extLst>
      <p:ext uri="{BB962C8B-B14F-4D97-AF65-F5344CB8AC3E}">
        <p14:creationId xmlns:p14="http://schemas.microsoft.com/office/powerpoint/2010/main" val="256589578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B64F5-671A-4092-DD2F-03707D14E25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A9CCA0-5FE1-9E1E-193C-82B15B1A52A0}"/>
              </a:ext>
            </a:extLst>
          </p:cNvPr>
          <p:cNvSpPr>
            <a:spLocks noGrp="1"/>
          </p:cNvSpPr>
          <p:nvPr>
            <p:ph type="title"/>
          </p:nvPr>
        </p:nvSpPr>
        <p:spPr>
          <a:xfrm>
            <a:off x="1475656" y="274638"/>
            <a:ext cx="7211144" cy="1143000"/>
          </a:xfrm>
        </p:spPr>
        <p:txBody>
          <a:bodyPr/>
          <a:lstStyle/>
          <a:p>
            <a:r>
              <a:rPr lang="de-CH" dirty="0"/>
              <a:t>Zahlen verbinden</a:t>
            </a:r>
          </a:p>
        </p:txBody>
      </p:sp>
      <p:sp>
        <p:nvSpPr>
          <p:cNvPr id="4" name="Textfeld 3">
            <a:extLst>
              <a:ext uri="{FF2B5EF4-FFF2-40B4-BE49-F238E27FC236}">
                <a16:creationId xmlns:a16="http://schemas.microsoft.com/office/drawing/2014/main" id="{5BA22ADE-212F-B23E-953C-9223D0290D6A}"/>
              </a:ext>
            </a:extLst>
          </p:cNvPr>
          <p:cNvSpPr txBox="1"/>
          <p:nvPr/>
        </p:nvSpPr>
        <p:spPr>
          <a:xfrm>
            <a:off x="467544" y="332656"/>
            <a:ext cx="1584176" cy="923330"/>
          </a:xfrm>
          <a:prstGeom prst="rect">
            <a:avLst/>
          </a:prstGeom>
          <a:solidFill>
            <a:schemeClr val="accent1"/>
          </a:solidFill>
        </p:spPr>
        <p:txBody>
          <a:bodyPr wrap="square" rtlCol="0">
            <a:spAutoFit/>
          </a:bodyPr>
          <a:lstStyle/>
          <a:p>
            <a:pPr algn="ctr"/>
            <a:r>
              <a:rPr lang="de-CH" sz="5400" dirty="0">
                <a:solidFill>
                  <a:schemeClr val="bg1"/>
                </a:solidFill>
              </a:rPr>
              <a:t>100</a:t>
            </a:r>
          </a:p>
        </p:txBody>
      </p:sp>
      <p:pic>
        <p:nvPicPr>
          <p:cNvPr id="5" name="Grafik 4">
            <a:extLst>
              <a:ext uri="{FF2B5EF4-FFF2-40B4-BE49-F238E27FC236}">
                <a16:creationId xmlns:a16="http://schemas.microsoft.com/office/drawing/2014/main" id="{2A75954D-37D4-7D64-0BE0-E967C4A35F33}"/>
              </a:ext>
            </a:extLst>
          </p:cNvPr>
          <p:cNvPicPr>
            <a:picLocks noChangeAspect="1"/>
          </p:cNvPicPr>
          <p:nvPr/>
        </p:nvPicPr>
        <p:blipFill>
          <a:blip r:embed="rId2"/>
          <a:stretch>
            <a:fillRect/>
          </a:stretch>
        </p:blipFill>
        <p:spPr>
          <a:xfrm>
            <a:off x="2231740" y="1556792"/>
            <a:ext cx="4680520" cy="4104743"/>
          </a:xfrm>
          <a:prstGeom prst="rect">
            <a:avLst/>
          </a:prstGeom>
        </p:spPr>
      </p:pic>
    </p:spTree>
    <p:extLst>
      <p:ext uri="{BB962C8B-B14F-4D97-AF65-F5344CB8AC3E}">
        <p14:creationId xmlns:p14="http://schemas.microsoft.com/office/powerpoint/2010/main" val="3875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Sinnvolle Aufgabe</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10</a:t>
            </a:r>
          </a:p>
        </p:txBody>
      </p:sp>
      <p:sp>
        <p:nvSpPr>
          <p:cNvPr id="8" name="Textfeld 7">
            <a:extLst>
              <a:ext uri="{FF2B5EF4-FFF2-40B4-BE49-F238E27FC236}">
                <a16:creationId xmlns:a16="http://schemas.microsoft.com/office/drawing/2014/main" id="{77E985BD-A189-305F-5B99-22BB665F01DF}"/>
              </a:ext>
            </a:extLst>
          </p:cNvPr>
          <p:cNvSpPr txBox="1"/>
          <p:nvPr/>
        </p:nvSpPr>
        <p:spPr>
          <a:xfrm>
            <a:off x="323528" y="1844824"/>
            <a:ext cx="8219256" cy="2308324"/>
          </a:xfrm>
          <a:prstGeom prst="rect">
            <a:avLst/>
          </a:prstGeom>
          <a:noFill/>
        </p:spPr>
        <p:txBody>
          <a:bodyPr wrap="square">
            <a:spAutoFit/>
          </a:bodyPr>
          <a:lstStyle/>
          <a:p>
            <a:r>
              <a:rPr lang="de-CH" sz="3600" dirty="0">
                <a:effectLst/>
                <a:latin typeface="Calibri" panose="020F0502020204030204" pitchFamily="34" charset="0"/>
                <a:ea typeface="Times" panose="02020603050405020304" pitchFamily="18" charset="0"/>
              </a:rPr>
              <a:t>Wären wir noch einmal so viel und noch die Hälfte von uns und ein Viertel von uns und noch du dazu, dann wären wir 25. Wie viele Tauben fliegen vorbei?</a:t>
            </a:r>
            <a:endParaRPr lang="de-CH" sz="3600" dirty="0"/>
          </a:p>
        </p:txBody>
      </p:sp>
    </p:spTree>
    <p:extLst>
      <p:ext uri="{BB962C8B-B14F-4D97-AF65-F5344CB8AC3E}">
        <p14:creationId xmlns:p14="http://schemas.microsoft.com/office/powerpoint/2010/main" val="1506975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Festung im Mittelalter</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11</a:t>
            </a:r>
          </a:p>
        </p:txBody>
      </p:sp>
      <p:pic>
        <p:nvPicPr>
          <p:cNvPr id="5" name="Grafik 4">
            <a:extLst>
              <a:ext uri="{FF2B5EF4-FFF2-40B4-BE49-F238E27FC236}">
                <a16:creationId xmlns:a16="http://schemas.microsoft.com/office/drawing/2014/main" id="{651D78F5-A2F0-6ACC-E6E1-95D9798000BC}"/>
              </a:ext>
            </a:extLst>
          </p:cNvPr>
          <p:cNvPicPr>
            <a:picLocks noChangeAspect="1"/>
          </p:cNvPicPr>
          <p:nvPr/>
        </p:nvPicPr>
        <p:blipFill>
          <a:blip r:embed="rId2"/>
          <a:stretch>
            <a:fillRect/>
          </a:stretch>
        </p:blipFill>
        <p:spPr>
          <a:xfrm>
            <a:off x="2915816" y="1916832"/>
            <a:ext cx="3620571" cy="3840000"/>
          </a:xfrm>
          <a:prstGeom prst="rect">
            <a:avLst/>
          </a:prstGeom>
        </p:spPr>
      </p:pic>
    </p:spTree>
    <p:extLst>
      <p:ext uri="{BB962C8B-B14F-4D97-AF65-F5344CB8AC3E}">
        <p14:creationId xmlns:p14="http://schemas.microsoft.com/office/powerpoint/2010/main" val="3189261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Zerlegung</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12</a:t>
            </a:r>
          </a:p>
        </p:txBody>
      </p:sp>
      <p:pic>
        <p:nvPicPr>
          <p:cNvPr id="5" name="Grafik 4">
            <a:extLst>
              <a:ext uri="{FF2B5EF4-FFF2-40B4-BE49-F238E27FC236}">
                <a16:creationId xmlns:a16="http://schemas.microsoft.com/office/drawing/2014/main" id="{FF91D1A3-E841-8D90-E660-8CDF9C60DB17}"/>
              </a:ext>
            </a:extLst>
          </p:cNvPr>
          <p:cNvPicPr>
            <a:picLocks noChangeAspect="1"/>
          </p:cNvPicPr>
          <p:nvPr/>
        </p:nvPicPr>
        <p:blipFill>
          <a:blip r:embed="rId2"/>
          <a:stretch>
            <a:fillRect/>
          </a:stretch>
        </p:blipFill>
        <p:spPr>
          <a:xfrm>
            <a:off x="2085628" y="1340768"/>
            <a:ext cx="4972744" cy="4667901"/>
          </a:xfrm>
          <a:prstGeom prst="rect">
            <a:avLst/>
          </a:prstGeom>
        </p:spPr>
      </p:pic>
    </p:spTree>
    <p:extLst>
      <p:ext uri="{BB962C8B-B14F-4D97-AF65-F5344CB8AC3E}">
        <p14:creationId xmlns:p14="http://schemas.microsoft.com/office/powerpoint/2010/main" val="3917220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Magisches Quadrat</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13</a:t>
            </a:r>
          </a:p>
        </p:txBody>
      </p:sp>
      <p:pic>
        <p:nvPicPr>
          <p:cNvPr id="5" name="Grafik 4">
            <a:extLst>
              <a:ext uri="{FF2B5EF4-FFF2-40B4-BE49-F238E27FC236}">
                <a16:creationId xmlns:a16="http://schemas.microsoft.com/office/drawing/2014/main" id="{397CE7BE-A461-F362-0FCD-F712B6B8B29B}"/>
              </a:ext>
            </a:extLst>
          </p:cNvPr>
          <p:cNvPicPr>
            <a:picLocks noChangeAspect="1"/>
          </p:cNvPicPr>
          <p:nvPr/>
        </p:nvPicPr>
        <p:blipFill>
          <a:blip r:embed="rId2"/>
          <a:stretch>
            <a:fillRect/>
          </a:stretch>
        </p:blipFill>
        <p:spPr>
          <a:xfrm>
            <a:off x="2411760" y="1556792"/>
            <a:ext cx="4595056" cy="4602504"/>
          </a:xfrm>
          <a:prstGeom prst="rect">
            <a:avLst/>
          </a:prstGeom>
        </p:spPr>
      </p:pic>
    </p:spTree>
    <p:extLst>
      <p:ext uri="{BB962C8B-B14F-4D97-AF65-F5344CB8AC3E}">
        <p14:creationId xmlns:p14="http://schemas.microsoft.com/office/powerpoint/2010/main" val="318055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Jasskarten merken</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14</a:t>
            </a:r>
          </a:p>
        </p:txBody>
      </p:sp>
      <p:pic>
        <p:nvPicPr>
          <p:cNvPr id="3" name="Grafik 2">
            <a:extLst>
              <a:ext uri="{FF2B5EF4-FFF2-40B4-BE49-F238E27FC236}">
                <a16:creationId xmlns:a16="http://schemas.microsoft.com/office/drawing/2014/main" id="{B21AABE0-0DA1-2259-5021-92A31E031505}"/>
              </a:ext>
            </a:extLst>
          </p:cNvPr>
          <p:cNvPicPr>
            <a:picLocks noChangeAspect="1"/>
          </p:cNvPicPr>
          <p:nvPr/>
        </p:nvPicPr>
        <p:blipFill>
          <a:blip r:embed="rId2"/>
          <a:stretch>
            <a:fillRect/>
          </a:stretch>
        </p:blipFill>
        <p:spPr>
          <a:xfrm>
            <a:off x="1691680" y="1436688"/>
            <a:ext cx="6155690" cy="4369435"/>
          </a:xfrm>
          <a:prstGeom prst="rect">
            <a:avLst/>
          </a:prstGeom>
        </p:spPr>
      </p:pic>
    </p:spTree>
    <p:extLst>
      <p:ext uri="{BB962C8B-B14F-4D97-AF65-F5344CB8AC3E}">
        <p14:creationId xmlns:p14="http://schemas.microsoft.com/office/powerpoint/2010/main" val="2961031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40260" y="457199"/>
            <a:ext cx="7211144" cy="1143000"/>
          </a:xfrm>
        </p:spPr>
        <p:txBody>
          <a:bodyPr/>
          <a:lstStyle/>
          <a:p>
            <a:r>
              <a:rPr lang="de-CH" dirty="0"/>
              <a:t>Alter von zwei Schwestern</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15</a:t>
            </a:r>
          </a:p>
        </p:txBody>
      </p:sp>
      <p:sp>
        <p:nvSpPr>
          <p:cNvPr id="3" name="Rectangle 2">
            <a:extLst>
              <a:ext uri="{FF2B5EF4-FFF2-40B4-BE49-F238E27FC236}">
                <a16:creationId xmlns:a16="http://schemas.microsoft.com/office/drawing/2014/main" id="{6ACBA180-25B2-6AA6-6AB4-6E23AECAC492}"/>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CH" dirty="0"/>
          </a:p>
        </p:txBody>
      </p:sp>
      <p:pic>
        <p:nvPicPr>
          <p:cNvPr id="2049" name="Grafik 29">
            <a:extLst>
              <a:ext uri="{FF2B5EF4-FFF2-40B4-BE49-F238E27FC236}">
                <a16:creationId xmlns:a16="http://schemas.microsoft.com/office/drawing/2014/main" id="{1A66D807-C3B6-DD96-AE84-A2131C47C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854" y="2016125"/>
            <a:ext cx="2944812" cy="28257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87F82B5-CA4D-0AEC-799B-B1430453D0DC}"/>
              </a:ext>
            </a:extLst>
          </p:cNvPr>
          <p:cNvSpPr>
            <a:spLocks noChangeArrowheads="1"/>
          </p:cNvSpPr>
          <p:nvPr/>
        </p:nvSpPr>
        <p:spPr bwMode="auto">
          <a:xfrm>
            <a:off x="3635896" y="1916832"/>
            <a:ext cx="511256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CH" altLang="de-DE" sz="2400" b="0" i="0" u="none" strike="noStrike" cap="none" normalizeH="0" baseline="0" dirty="0">
                <a:ln>
                  <a:noFill/>
                </a:ln>
                <a:solidFill>
                  <a:schemeClr val="tx1"/>
                </a:solidFill>
                <a:effectLst/>
                <a:ea typeface="Times" panose="02020603050405020304" pitchFamily="18" charset="0"/>
                <a:cs typeface="Calibri" panose="020F0502020204030204" pitchFamily="34" charset="0"/>
              </a:rPr>
              <a:t>Zwei Schwestern führen ein gemeinsames Gespräch: «Hast du bemerkt, dass ich vor zwei Jahren dreimal so alt war wie du?» Die andere: «Ja, genau. Aber weisst du auch, dass du in drei Jahren nur noch zweimal so alt bist, wie ich!»</a:t>
            </a:r>
            <a:endParaRPr kumimoji="0" lang="de-CH" altLang="de-DE"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CH" altLang="de-DE" sz="2400" b="0" i="0" u="none" strike="noStrike" cap="none" normalizeH="0" baseline="0" dirty="0">
              <a:ln>
                <a:noFill/>
              </a:ln>
              <a:solidFill>
                <a:schemeClr val="tx1"/>
              </a:solidFill>
              <a:effectLst/>
              <a:ea typeface="Times"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CH" altLang="de-DE" sz="2400" b="0" i="0" u="none" strike="noStrike" cap="none" normalizeH="0" baseline="0" dirty="0">
                <a:ln>
                  <a:noFill/>
                </a:ln>
                <a:solidFill>
                  <a:schemeClr val="tx1"/>
                </a:solidFill>
                <a:effectLst/>
                <a:ea typeface="Times" panose="02020603050405020304" pitchFamily="18" charset="0"/>
                <a:cs typeface="Calibri" panose="020F0502020204030204" pitchFamily="34" charset="0"/>
              </a:rPr>
              <a:t>Wie alt sind die beiden Schwestern heute?</a:t>
            </a:r>
            <a:endParaRPr kumimoji="0" lang="de-CH" altLang="de-DE"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217585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Sudoku</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16</a:t>
            </a:r>
          </a:p>
        </p:txBody>
      </p:sp>
      <p:pic>
        <p:nvPicPr>
          <p:cNvPr id="5" name="Grafik 4">
            <a:extLst>
              <a:ext uri="{FF2B5EF4-FFF2-40B4-BE49-F238E27FC236}">
                <a16:creationId xmlns:a16="http://schemas.microsoft.com/office/drawing/2014/main" id="{7C664972-2C70-6CB0-BD96-54EF304F171F}"/>
              </a:ext>
            </a:extLst>
          </p:cNvPr>
          <p:cNvPicPr>
            <a:picLocks noChangeAspect="1"/>
          </p:cNvPicPr>
          <p:nvPr/>
        </p:nvPicPr>
        <p:blipFill>
          <a:blip r:embed="rId2"/>
          <a:stretch>
            <a:fillRect/>
          </a:stretch>
        </p:blipFill>
        <p:spPr>
          <a:xfrm>
            <a:off x="1699811" y="1566602"/>
            <a:ext cx="5744377" cy="3724795"/>
          </a:xfrm>
          <a:prstGeom prst="rect">
            <a:avLst/>
          </a:prstGeom>
        </p:spPr>
      </p:pic>
    </p:spTree>
    <p:extLst>
      <p:ext uri="{BB962C8B-B14F-4D97-AF65-F5344CB8AC3E}">
        <p14:creationId xmlns:p14="http://schemas.microsoft.com/office/powerpoint/2010/main" val="886892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Bilderreihe ergänzen</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17</a:t>
            </a:r>
          </a:p>
        </p:txBody>
      </p:sp>
      <p:pic>
        <p:nvPicPr>
          <p:cNvPr id="5" name="Grafik 4">
            <a:extLst>
              <a:ext uri="{FF2B5EF4-FFF2-40B4-BE49-F238E27FC236}">
                <a16:creationId xmlns:a16="http://schemas.microsoft.com/office/drawing/2014/main" id="{C57992A8-9F26-1D16-538E-C4159F0C648A}"/>
              </a:ext>
            </a:extLst>
          </p:cNvPr>
          <p:cNvPicPr>
            <a:picLocks noChangeAspect="1"/>
          </p:cNvPicPr>
          <p:nvPr/>
        </p:nvPicPr>
        <p:blipFill>
          <a:blip r:embed="rId2"/>
          <a:stretch>
            <a:fillRect/>
          </a:stretch>
        </p:blipFill>
        <p:spPr>
          <a:xfrm>
            <a:off x="2052286" y="1176023"/>
            <a:ext cx="5039428" cy="4505954"/>
          </a:xfrm>
          <a:prstGeom prst="rect">
            <a:avLst/>
          </a:prstGeom>
        </p:spPr>
      </p:pic>
    </p:spTree>
    <p:extLst>
      <p:ext uri="{BB962C8B-B14F-4D97-AF65-F5344CB8AC3E}">
        <p14:creationId xmlns:p14="http://schemas.microsoft.com/office/powerpoint/2010/main" val="3963684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Bilderrätsel</a:t>
            </a:r>
          </a:p>
        </p:txBody>
      </p:sp>
      <p:sp>
        <p:nvSpPr>
          <p:cNvPr id="4" name="Textfeld 3"/>
          <p:cNvSpPr txBox="1"/>
          <p:nvPr/>
        </p:nvSpPr>
        <p:spPr>
          <a:xfrm>
            <a:off x="467544" y="332656"/>
            <a:ext cx="1656184" cy="923330"/>
          </a:xfrm>
          <a:prstGeom prst="rect">
            <a:avLst/>
          </a:prstGeom>
          <a:solidFill>
            <a:schemeClr val="accent1"/>
          </a:solidFill>
        </p:spPr>
        <p:txBody>
          <a:bodyPr wrap="square" rtlCol="0">
            <a:spAutoFit/>
          </a:bodyPr>
          <a:lstStyle/>
          <a:p>
            <a:pPr algn="ctr"/>
            <a:r>
              <a:rPr lang="de-CH" sz="5400" dirty="0">
                <a:solidFill>
                  <a:schemeClr val="bg1"/>
                </a:solidFill>
              </a:rPr>
              <a:t>18/1</a:t>
            </a:r>
          </a:p>
        </p:txBody>
      </p:sp>
      <p:pic>
        <p:nvPicPr>
          <p:cNvPr id="5" name="Grafik 4">
            <a:extLst>
              <a:ext uri="{FF2B5EF4-FFF2-40B4-BE49-F238E27FC236}">
                <a16:creationId xmlns:a16="http://schemas.microsoft.com/office/drawing/2014/main" id="{FF7FD05B-53AA-5E4E-6BC6-10DB7974B4E7}"/>
              </a:ext>
            </a:extLst>
          </p:cNvPr>
          <p:cNvPicPr>
            <a:picLocks noChangeAspect="1"/>
          </p:cNvPicPr>
          <p:nvPr/>
        </p:nvPicPr>
        <p:blipFill>
          <a:blip r:embed="rId2"/>
          <a:stretch>
            <a:fillRect/>
          </a:stretch>
        </p:blipFill>
        <p:spPr>
          <a:xfrm>
            <a:off x="2971576" y="1457050"/>
            <a:ext cx="3200847" cy="3943900"/>
          </a:xfrm>
          <a:prstGeom prst="rect">
            <a:avLst/>
          </a:prstGeom>
        </p:spPr>
      </p:pic>
    </p:spTree>
    <p:extLst>
      <p:ext uri="{BB962C8B-B14F-4D97-AF65-F5344CB8AC3E}">
        <p14:creationId xmlns:p14="http://schemas.microsoft.com/office/powerpoint/2010/main" val="35321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Indiana Jones</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a:t>
            </a:r>
          </a:p>
        </p:txBody>
      </p:sp>
      <p:pic>
        <p:nvPicPr>
          <p:cNvPr id="6" name="Grafik 5">
            <a:extLst>
              <a:ext uri="{FF2B5EF4-FFF2-40B4-BE49-F238E27FC236}">
                <a16:creationId xmlns:a16="http://schemas.microsoft.com/office/drawing/2014/main" id="{323B0613-66D8-A5B2-BE62-0ADA4332D072}"/>
              </a:ext>
            </a:extLst>
          </p:cNvPr>
          <p:cNvPicPr>
            <a:picLocks noChangeAspect="1"/>
          </p:cNvPicPr>
          <p:nvPr/>
        </p:nvPicPr>
        <p:blipFill>
          <a:blip r:embed="rId2"/>
          <a:stretch>
            <a:fillRect/>
          </a:stretch>
        </p:blipFill>
        <p:spPr>
          <a:xfrm>
            <a:off x="460578" y="1417638"/>
            <a:ext cx="8678486" cy="3810532"/>
          </a:xfrm>
          <a:prstGeom prst="rect">
            <a:avLst/>
          </a:prstGeom>
        </p:spPr>
      </p:pic>
    </p:spTree>
    <p:extLst>
      <p:ext uri="{BB962C8B-B14F-4D97-AF65-F5344CB8AC3E}">
        <p14:creationId xmlns:p14="http://schemas.microsoft.com/office/powerpoint/2010/main" val="2465324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Bilderrätsel</a:t>
            </a:r>
          </a:p>
        </p:txBody>
      </p:sp>
      <p:sp>
        <p:nvSpPr>
          <p:cNvPr id="4" name="Textfeld 3"/>
          <p:cNvSpPr txBox="1"/>
          <p:nvPr/>
        </p:nvSpPr>
        <p:spPr>
          <a:xfrm>
            <a:off x="467544" y="332656"/>
            <a:ext cx="1656184" cy="923330"/>
          </a:xfrm>
          <a:prstGeom prst="rect">
            <a:avLst/>
          </a:prstGeom>
          <a:solidFill>
            <a:schemeClr val="accent1"/>
          </a:solidFill>
        </p:spPr>
        <p:txBody>
          <a:bodyPr wrap="square" rtlCol="0">
            <a:spAutoFit/>
          </a:bodyPr>
          <a:lstStyle/>
          <a:p>
            <a:pPr algn="ctr"/>
            <a:r>
              <a:rPr lang="de-CH" sz="5400" dirty="0">
                <a:solidFill>
                  <a:schemeClr val="bg1"/>
                </a:solidFill>
              </a:rPr>
              <a:t>18/2</a:t>
            </a:r>
          </a:p>
        </p:txBody>
      </p:sp>
      <p:pic>
        <p:nvPicPr>
          <p:cNvPr id="5" name="Grafik 4">
            <a:extLst>
              <a:ext uri="{FF2B5EF4-FFF2-40B4-BE49-F238E27FC236}">
                <a16:creationId xmlns:a16="http://schemas.microsoft.com/office/drawing/2014/main" id="{F9C83B4D-78F4-D074-CE97-2B59D52F8242}"/>
              </a:ext>
            </a:extLst>
          </p:cNvPr>
          <p:cNvPicPr>
            <a:picLocks noChangeAspect="1"/>
          </p:cNvPicPr>
          <p:nvPr/>
        </p:nvPicPr>
        <p:blipFill>
          <a:blip r:embed="rId2"/>
          <a:stretch>
            <a:fillRect/>
          </a:stretch>
        </p:blipFill>
        <p:spPr>
          <a:xfrm>
            <a:off x="1228258" y="1171260"/>
            <a:ext cx="6687483" cy="4515480"/>
          </a:xfrm>
          <a:prstGeom prst="rect">
            <a:avLst/>
          </a:prstGeom>
        </p:spPr>
      </p:pic>
    </p:spTree>
    <p:extLst>
      <p:ext uri="{BB962C8B-B14F-4D97-AF65-F5344CB8AC3E}">
        <p14:creationId xmlns:p14="http://schemas.microsoft.com/office/powerpoint/2010/main" val="984665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Reihe fortsetzen</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19</a:t>
            </a:r>
          </a:p>
        </p:txBody>
      </p:sp>
      <p:pic>
        <p:nvPicPr>
          <p:cNvPr id="7" name="Grafik 6">
            <a:extLst>
              <a:ext uri="{FF2B5EF4-FFF2-40B4-BE49-F238E27FC236}">
                <a16:creationId xmlns:a16="http://schemas.microsoft.com/office/drawing/2014/main" id="{1893F153-61E2-4E77-55A2-2AD892EC5C3F}"/>
              </a:ext>
            </a:extLst>
          </p:cNvPr>
          <p:cNvPicPr>
            <a:picLocks noChangeAspect="1"/>
          </p:cNvPicPr>
          <p:nvPr/>
        </p:nvPicPr>
        <p:blipFill>
          <a:blip r:embed="rId2"/>
          <a:stretch>
            <a:fillRect/>
          </a:stretch>
        </p:blipFill>
        <p:spPr>
          <a:xfrm>
            <a:off x="2009417" y="2419209"/>
            <a:ext cx="5125165" cy="2019582"/>
          </a:xfrm>
          <a:prstGeom prst="rect">
            <a:avLst/>
          </a:prstGeom>
        </p:spPr>
      </p:pic>
    </p:spTree>
    <p:extLst>
      <p:ext uri="{BB962C8B-B14F-4D97-AF65-F5344CB8AC3E}">
        <p14:creationId xmlns:p14="http://schemas.microsoft.com/office/powerpoint/2010/main" val="823585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Zahlenrätsel</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20</a:t>
            </a:r>
          </a:p>
        </p:txBody>
      </p:sp>
      <p:pic>
        <p:nvPicPr>
          <p:cNvPr id="5" name="Grafik 4">
            <a:extLst>
              <a:ext uri="{FF2B5EF4-FFF2-40B4-BE49-F238E27FC236}">
                <a16:creationId xmlns:a16="http://schemas.microsoft.com/office/drawing/2014/main" id="{18843606-9EE8-7029-36D2-3A4F6F469B47}"/>
              </a:ext>
            </a:extLst>
          </p:cNvPr>
          <p:cNvPicPr>
            <a:picLocks noChangeAspect="1"/>
          </p:cNvPicPr>
          <p:nvPr/>
        </p:nvPicPr>
        <p:blipFill>
          <a:blip r:embed="rId2"/>
          <a:stretch>
            <a:fillRect/>
          </a:stretch>
        </p:blipFill>
        <p:spPr>
          <a:xfrm>
            <a:off x="0" y="2551733"/>
            <a:ext cx="9144000" cy="1754534"/>
          </a:xfrm>
          <a:prstGeom prst="rect">
            <a:avLst/>
          </a:prstGeom>
        </p:spPr>
      </p:pic>
    </p:spTree>
    <p:extLst>
      <p:ext uri="{BB962C8B-B14F-4D97-AF65-F5344CB8AC3E}">
        <p14:creationId xmlns:p14="http://schemas.microsoft.com/office/powerpoint/2010/main" val="21907333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Logikrätsel</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21</a:t>
            </a:r>
          </a:p>
        </p:txBody>
      </p:sp>
      <p:pic>
        <p:nvPicPr>
          <p:cNvPr id="5" name="Grafik 4">
            <a:extLst>
              <a:ext uri="{FF2B5EF4-FFF2-40B4-BE49-F238E27FC236}">
                <a16:creationId xmlns:a16="http://schemas.microsoft.com/office/drawing/2014/main" id="{3B7AFB1F-4E20-E7A1-00F0-D73B6EF9FED8}"/>
              </a:ext>
            </a:extLst>
          </p:cNvPr>
          <p:cNvPicPr>
            <a:picLocks noChangeAspect="1"/>
          </p:cNvPicPr>
          <p:nvPr/>
        </p:nvPicPr>
        <p:blipFill>
          <a:blip r:embed="rId2"/>
          <a:stretch>
            <a:fillRect/>
          </a:stretch>
        </p:blipFill>
        <p:spPr>
          <a:xfrm>
            <a:off x="1691679" y="1425691"/>
            <a:ext cx="7448195" cy="5180340"/>
          </a:xfrm>
          <a:prstGeom prst="rect">
            <a:avLst/>
          </a:prstGeom>
        </p:spPr>
      </p:pic>
    </p:spTree>
    <p:extLst>
      <p:ext uri="{BB962C8B-B14F-4D97-AF65-F5344CB8AC3E}">
        <p14:creationId xmlns:p14="http://schemas.microsoft.com/office/powerpoint/2010/main" val="1066918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221C9-94B1-EC37-42F3-DE588D2767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4E45225-FAC2-C4B9-A0C1-92D2A05D383A}"/>
              </a:ext>
            </a:extLst>
          </p:cNvPr>
          <p:cNvSpPr>
            <a:spLocks noGrp="1"/>
          </p:cNvSpPr>
          <p:nvPr>
            <p:ph type="title"/>
          </p:nvPr>
        </p:nvSpPr>
        <p:spPr>
          <a:xfrm>
            <a:off x="1475656" y="274638"/>
            <a:ext cx="7211144" cy="1143000"/>
          </a:xfrm>
        </p:spPr>
        <p:txBody>
          <a:bodyPr/>
          <a:lstStyle/>
          <a:p>
            <a:r>
              <a:rPr lang="de-CH" dirty="0"/>
              <a:t>Geschwister</a:t>
            </a:r>
          </a:p>
        </p:txBody>
      </p:sp>
      <p:sp>
        <p:nvSpPr>
          <p:cNvPr id="4" name="Textfeld 3">
            <a:extLst>
              <a:ext uri="{FF2B5EF4-FFF2-40B4-BE49-F238E27FC236}">
                <a16:creationId xmlns:a16="http://schemas.microsoft.com/office/drawing/2014/main" id="{A7BC1B84-0DD2-4373-45F1-84E2F711279F}"/>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22</a:t>
            </a:r>
          </a:p>
        </p:txBody>
      </p:sp>
      <p:sp>
        <p:nvSpPr>
          <p:cNvPr id="6" name="Textfeld 5">
            <a:extLst>
              <a:ext uri="{FF2B5EF4-FFF2-40B4-BE49-F238E27FC236}">
                <a16:creationId xmlns:a16="http://schemas.microsoft.com/office/drawing/2014/main" id="{ACABB919-7437-7D49-B61E-3944E67819B6}"/>
              </a:ext>
            </a:extLst>
          </p:cNvPr>
          <p:cNvSpPr txBox="1"/>
          <p:nvPr/>
        </p:nvSpPr>
        <p:spPr>
          <a:xfrm>
            <a:off x="4211960" y="1417638"/>
            <a:ext cx="4215814" cy="4031873"/>
          </a:xfrm>
          <a:prstGeom prst="rect">
            <a:avLst/>
          </a:prstGeom>
          <a:noFill/>
        </p:spPr>
        <p:txBody>
          <a:bodyPr wrap="square">
            <a:spAutoFit/>
          </a:bodyPr>
          <a:lstStyle/>
          <a:p>
            <a:r>
              <a:rPr lang="de-DE" sz="3200" dirty="0"/>
              <a:t>Carla hat genauso viele Brüder wie Schwestern. Und jeder ihrer Brüder hat halb so viele Brüder wie Schwestern. Wie viele Jungen und </a:t>
            </a:r>
          </a:p>
          <a:p>
            <a:r>
              <a:rPr lang="de-DE" sz="3200" dirty="0"/>
              <a:t>Mädchen gibt es in Carlas Familie? </a:t>
            </a:r>
            <a:endParaRPr lang="de-CH" sz="3200" dirty="0"/>
          </a:p>
        </p:txBody>
      </p:sp>
      <p:pic>
        <p:nvPicPr>
          <p:cNvPr id="8" name="Grafik 7">
            <a:extLst>
              <a:ext uri="{FF2B5EF4-FFF2-40B4-BE49-F238E27FC236}">
                <a16:creationId xmlns:a16="http://schemas.microsoft.com/office/drawing/2014/main" id="{5514134F-090A-DF0A-F765-92F7285DA77B}"/>
              </a:ext>
            </a:extLst>
          </p:cNvPr>
          <p:cNvPicPr>
            <a:picLocks noChangeAspect="1"/>
          </p:cNvPicPr>
          <p:nvPr/>
        </p:nvPicPr>
        <p:blipFill>
          <a:blip r:embed="rId2"/>
          <a:stretch>
            <a:fillRect/>
          </a:stretch>
        </p:blipFill>
        <p:spPr>
          <a:xfrm>
            <a:off x="323528" y="1604730"/>
            <a:ext cx="3747739" cy="2448272"/>
          </a:xfrm>
          <a:prstGeom prst="rect">
            <a:avLst/>
          </a:prstGeom>
        </p:spPr>
      </p:pic>
    </p:spTree>
    <p:extLst>
      <p:ext uri="{BB962C8B-B14F-4D97-AF65-F5344CB8AC3E}">
        <p14:creationId xmlns:p14="http://schemas.microsoft.com/office/powerpoint/2010/main" val="3599878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8A2C7-4B33-8F93-4DEE-2151A0BE215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7F95FC7-35BD-E748-280B-D3A3CA9C3566}"/>
              </a:ext>
            </a:extLst>
          </p:cNvPr>
          <p:cNvSpPr>
            <a:spLocks noGrp="1"/>
          </p:cNvSpPr>
          <p:nvPr>
            <p:ph type="title"/>
          </p:nvPr>
        </p:nvSpPr>
        <p:spPr>
          <a:xfrm>
            <a:off x="1475656" y="274638"/>
            <a:ext cx="7211144" cy="1143000"/>
          </a:xfrm>
        </p:spPr>
        <p:txBody>
          <a:bodyPr/>
          <a:lstStyle/>
          <a:p>
            <a:r>
              <a:rPr lang="de-CH" dirty="0"/>
              <a:t>Rechne geschickt</a:t>
            </a:r>
          </a:p>
        </p:txBody>
      </p:sp>
      <p:sp>
        <p:nvSpPr>
          <p:cNvPr id="4" name="Textfeld 3">
            <a:extLst>
              <a:ext uri="{FF2B5EF4-FFF2-40B4-BE49-F238E27FC236}">
                <a16:creationId xmlns:a16="http://schemas.microsoft.com/office/drawing/2014/main" id="{EBD560CB-8F84-8FFF-2A4F-61AE7DA2344B}"/>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23</a:t>
            </a:r>
          </a:p>
        </p:txBody>
      </p:sp>
      <p:pic>
        <p:nvPicPr>
          <p:cNvPr id="5" name="Grafik 4">
            <a:extLst>
              <a:ext uri="{FF2B5EF4-FFF2-40B4-BE49-F238E27FC236}">
                <a16:creationId xmlns:a16="http://schemas.microsoft.com/office/drawing/2014/main" id="{43054EDC-0F68-8856-53AD-2151788A2C55}"/>
              </a:ext>
            </a:extLst>
          </p:cNvPr>
          <p:cNvPicPr>
            <a:picLocks noChangeAspect="1"/>
          </p:cNvPicPr>
          <p:nvPr/>
        </p:nvPicPr>
        <p:blipFill>
          <a:blip r:embed="rId2"/>
          <a:stretch>
            <a:fillRect/>
          </a:stretch>
        </p:blipFill>
        <p:spPr>
          <a:xfrm>
            <a:off x="1835696" y="1772816"/>
            <a:ext cx="4865798" cy="923330"/>
          </a:xfrm>
          <a:prstGeom prst="rect">
            <a:avLst/>
          </a:prstGeom>
        </p:spPr>
      </p:pic>
      <p:pic>
        <p:nvPicPr>
          <p:cNvPr id="7" name="Grafik 6">
            <a:extLst>
              <a:ext uri="{FF2B5EF4-FFF2-40B4-BE49-F238E27FC236}">
                <a16:creationId xmlns:a16="http://schemas.microsoft.com/office/drawing/2014/main" id="{2F710E9A-A77E-ACA9-4EDB-A76B99E4886E}"/>
              </a:ext>
            </a:extLst>
          </p:cNvPr>
          <p:cNvPicPr>
            <a:picLocks noChangeAspect="1"/>
          </p:cNvPicPr>
          <p:nvPr/>
        </p:nvPicPr>
        <p:blipFill>
          <a:blip r:embed="rId3"/>
          <a:stretch>
            <a:fillRect/>
          </a:stretch>
        </p:blipFill>
        <p:spPr>
          <a:xfrm>
            <a:off x="2915816" y="3051324"/>
            <a:ext cx="3034059" cy="2820204"/>
          </a:xfrm>
          <a:prstGeom prst="rect">
            <a:avLst/>
          </a:prstGeom>
        </p:spPr>
      </p:pic>
    </p:spTree>
    <p:extLst>
      <p:ext uri="{BB962C8B-B14F-4D97-AF65-F5344CB8AC3E}">
        <p14:creationId xmlns:p14="http://schemas.microsoft.com/office/powerpoint/2010/main" val="4095915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1D299-270F-291D-C310-59CF237299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0AC6EBA-7BCA-5A41-F7AD-2A44A6FDC769}"/>
              </a:ext>
            </a:extLst>
          </p:cNvPr>
          <p:cNvSpPr>
            <a:spLocks noGrp="1"/>
          </p:cNvSpPr>
          <p:nvPr>
            <p:ph type="title"/>
          </p:nvPr>
        </p:nvSpPr>
        <p:spPr>
          <a:xfrm>
            <a:off x="1475656" y="274638"/>
            <a:ext cx="7211144" cy="1143000"/>
          </a:xfrm>
        </p:spPr>
        <p:txBody>
          <a:bodyPr/>
          <a:lstStyle/>
          <a:p>
            <a:r>
              <a:rPr lang="de-CH" dirty="0"/>
              <a:t>Drehung des Rades</a:t>
            </a:r>
          </a:p>
        </p:txBody>
      </p:sp>
      <p:sp>
        <p:nvSpPr>
          <p:cNvPr id="4" name="Textfeld 3">
            <a:extLst>
              <a:ext uri="{FF2B5EF4-FFF2-40B4-BE49-F238E27FC236}">
                <a16:creationId xmlns:a16="http://schemas.microsoft.com/office/drawing/2014/main" id="{217B5239-A6A6-6588-9788-5216C07B8744}"/>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24</a:t>
            </a:r>
          </a:p>
        </p:txBody>
      </p:sp>
      <p:pic>
        <p:nvPicPr>
          <p:cNvPr id="5" name="Grafik 4">
            <a:extLst>
              <a:ext uri="{FF2B5EF4-FFF2-40B4-BE49-F238E27FC236}">
                <a16:creationId xmlns:a16="http://schemas.microsoft.com/office/drawing/2014/main" id="{452BC5E0-923E-EA3B-C161-2FC6A14BC312}"/>
              </a:ext>
            </a:extLst>
          </p:cNvPr>
          <p:cNvPicPr>
            <a:picLocks noChangeAspect="1"/>
          </p:cNvPicPr>
          <p:nvPr/>
        </p:nvPicPr>
        <p:blipFill>
          <a:blip r:embed="rId2"/>
          <a:stretch>
            <a:fillRect/>
          </a:stretch>
        </p:blipFill>
        <p:spPr>
          <a:xfrm>
            <a:off x="1378943" y="1916832"/>
            <a:ext cx="6386113" cy="4016088"/>
          </a:xfrm>
          <a:prstGeom prst="rect">
            <a:avLst/>
          </a:prstGeom>
        </p:spPr>
      </p:pic>
    </p:spTree>
    <p:extLst>
      <p:ext uri="{BB962C8B-B14F-4D97-AF65-F5344CB8AC3E}">
        <p14:creationId xmlns:p14="http://schemas.microsoft.com/office/powerpoint/2010/main" val="1315307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92CAB-5C73-A19E-A656-E7087EA450B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6E72AA2-C369-92BD-C97A-321E73CC9FFC}"/>
              </a:ext>
            </a:extLst>
          </p:cNvPr>
          <p:cNvSpPr>
            <a:spLocks noGrp="1"/>
          </p:cNvSpPr>
          <p:nvPr>
            <p:ph type="title"/>
          </p:nvPr>
        </p:nvSpPr>
        <p:spPr>
          <a:xfrm>
            <a:off x="1475656" y="274638"/>
            <a:ext cx="7211144" cy="1143000"/>
          </a:xfrm>
        </p:spPr>
        <p:txBody>
          <a:bodyPr/>
          <a:lstStyle/>
          <a:p>
            <a:r>
              <a:rPr lang="de-CH" dirty="0"/>
              <a:t>Ein Teich mit Seerosen</a:t>
            </a:r>
          </a:p>
        </p:txBody>
      </p:sp>
      <p:sp>
        <p:nvSpPr>
          <p:cNvPr id="4" name="Textfeld 3">
            <a:extLst>
              <a:ext uri="{FF2B5EF4-FFF2-40B4-BE49-F238E27FC236}">
                <a16:creationId xmlns:a16="http://schemas.microsoft.com/office/drawing/2014/main" id="{FE438542-D53A-E85A-4002-43C814EB1296}"/>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25</a:t>
            </a:r>
          </a:p>
        </p:txBody>
      </p:sp>
      <p:sp>
        <p:nvSpPr>
          <p:cNvPr id="3" name="Rectangle 2">
            <a:extLst>
              <a:ext uri="{FF2B5EF4-FFF2-40B4-BE49-F238E27FC236}">
                <a16:creationId xmlns:a16="http://schemas.microsoft.com/office/drawing/2014/main" id="{4527237A-F173-CA90-6920-DED99586877A}"/>
              </a:ext>
            </a:extLst>
          </p:cNvPr>
          <p:cNvSpPr>
            <a:spLocks noChangeArrowheads="1"/>
          </p:cNvSpPr>
          <p:nvPr/>
        </p:nvSpPr>
        <p:spPr bwMode="auto">
          <a:xfrm>
            <a:off x="107504" y="206084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CH" dirty="0"/>
          </a:p>
        </p:txBody>
      </p:sp>
      <p:pic>
        <p:nvPicPr>
          <p:cNvPr id="3073" name="Grafik 257" descr="Seerose im Teich. Bild 1 von 4">
            <a:extLst>
              <a:ext uri="{FF2B5EF4-FFF2-40B4-BE49-F238E27FC236}">
                <a16:creationId xmlns:a16="http://schemas.microsoft.com/office/drawing/2014/main" id="{4AD333ED-D230-8525-B13B-20B8E53D29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59" y="1768203"/>
            <a:ext cx="2571750" cy="25717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76D29F37-1965-977C-8365-F9DD91A352E6}"/>
              </a:ext>
            </a:extLst>
          </p:cNvPr>
          <p:cNvSpPr>
            <a:spLocks noChangeArrowheads="1"/>
          </p:cNvSpPr>
          <p:nvPr/>
        </p:nvSpPr>
        <p:spPr bwMode="auto">
          <a:xfrm>
            <a:off x="3112916" y="1351508"/>
            <a:ext cx="592358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CH" altLang="de-DE" sz="2400" b="0" i="0" u="none" strike="noStrike" cap="none" normalizeH="0" baseline="0" dirty="0">
                <a:ln>
                  <a:noFill/>
                </a:ln>
                <a:solidFill>
                  <a:schemeClr val="tx1"/>
                </a:solidFill>
                <a:effectLst/>
                <a:ea typeface="Times" panose="02020603050405020304" pitchFamily="18" charset="0"/>
                <a:cs typeface="Calibri" panose="020F0502020204030204" pitchFamily="34" charset="0"/>
              </a:rPr>
              <a:t>Auf einem Teich gibt es eine Seerose. Jeden Monat verdoppelt sich die Fläche, welche die Seerosen beim Wachsen einnehmen. Nach 12 Monaten bedecken sie den ganzen Teich. Nach wie vielen Monaten haben sie die Hälfte des Teiches bedeckt.</a:t>
            </a:r>
            <a:endParaRPr kumimoji="0" lang="de-CH" altLang="de-DE"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CH" altLang="de-DE" sz="2400" b="0" i="0" u="none" strike="noStrike" cap="none" normalizeH="0" baseline="0" dirty="0">
              <a:ln>
                <a:noFill/>
              </a:ln>
              <a:solidFill>
                <a:schemeClr val="tx1"/>
              </a:solidFill>
              <a:effectLst/>
              <a:ea typeface="Times"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CH" altLang="de-DE" sz="2400" b="1" i="0" u="none" strike="noStrike" cap="none" normalizeH="0" baseline="0" dirty="0">
                <a:ln>
                  <a:noFill/>
                </a:ln>
                <a:solidFill>
                  <a:schemeClr val="tx1"/>
                </a:solidFill>
                <a:effectLst/>
                <a:ea typeface="Times" panose="02020603050405020304" pitchFamily="18" charset="0"/>
                <a:cs typeface="Calibri" panose="020F0502020204030204" pitchFamily="34" charset="0"/>
              </a:rPr>
              <a:t>Schwierige Zusatzaufgabe:</a:t>
            </a:r>
            <a:endParaRPr kumimoji="0" lang="de-CH" altLang="de-DE" sz="24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CH" altLang="de-DE" sz="2400" b="0" i="0" u="none" strike="noStrike" cap="none" normalizeH="0" baseline="0" dirty="0">
                <a:ln>
                  <a:noFill/>
                </a:ln>
                <a:solidFill>
                  <a:schemeClr val="tx1"/>
                </a:solidFill>
                <a:effectLst/>
                <a:ea typeface="Times" panose="02020603050405020304" pitchFamily="18" charset="0"/>
                <a:cs typeface="Calibri" panose="020F0502020204030204" pitchFamily="34" charset="0"/>
              </a:rPr>
              <a:t>Wie gross war die Fläche der einen Seerose im Verhältnis zur Gesamtfläche? Gibt die Zahl mit einem Bruch an.</a:t>
            </a:r>
            <a:endParaRPr kumimoji="0" lang="de-CH" altLang="de-DE"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13600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CCEE-5ADB-3A2F-C4B4-A4C47D6EB56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DD049D3-4B4B-F09F-613E-E64290F26963}"/>
              </a:ext>
            </a:extLst>
          </p:cNvPr>
          <p:cNvSpPr>
            <a:spLocks noGrp="1"/>
          </p:cNvSpPr>
          <p:nvPr>
            <p:ph type="title"/>
          </p:nvPr>
        </p:nvSpPr>
        <p:spPr>
          <a:xfrm>
            <a:off x="1475656" y="274638"/>
            <a:ext cx="7211144" cy="1143000"/>
          </a:xfrm>
        </p:spPr>
        <p:txBody>
          <a:bodyPr/>
          <a:lstStyle/>
          <a:p>
            <a:r>
              <a:rPr lang="de-CH" dirty="0"/>
              <a:t>Übergrosse Bank</a:t>
            </a:r>
          </a:p>
        </p:txBody>
      </p:sp>
      <p:sp>
        <p:nvSpPr>
          <p:cNvPr id="4" name="Textfeld 3">
            <a:extLst>
              <a:ext uri="{FF2B5EF4-FFF2-40B4-BE49-F238E27FC236}">
                <a16:creationId xmlns:a16="http://schemas.microsoft.com/office/drawing/2014/main" id="{F9402621-A0C9-89FB-F727-8F300417F22C}"/>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26</a:t>
            </a:r>
          </a:p>
        </p:txBody>
      </p:sp>
      <p:pic>
        <p:nvPicPr>
          <p:cNvPr id="3" name="Grafik 2">
            <a:extLst>
              <a:ext uri="{FF2B5EF4-FFF2-40B4-BE49-F238E27FC236}">
                <a16:creationId xmlns:a16="http://schemas.microsoft.com/office/drawing/2014/main" id="{9E09EC31-D7E1-621A-A164-DD09DDDE5F27}"/>
              </a:ext>
            </a:extLst>
          </p:cNvPr>
          <p:cNvPicPr>
            <a:picLocks noChangeAspect="1"/>
          </p:cNvPicPr>
          <p:nvPr/>
        </p:nvPicPr>
        <p:blipFill>
          <a:blip r:embed="rId2"/>
          <a:stretch>
            <a:fillRect/>
          </a:stretch>
        </p:blipFill>
        <p:spPr>
          <a:xfrm>
            <a:off x="1533938" y="1417638"/>
            <a:ext cx="6264696" cy="4690807"/>
          </a:xfrm>
          <a:prstGeom prst="rect">
            <a:avLst/>
          </a:prstGeom>
        </p:spPr>
      </p:pic>
    </p:spTree>
    <p:extLst>
      <p:ext uri="{BB962C8B-B14F-4D97-AF65-F5344CB8AC3E}">
        <p14:creationId xmlns:p14="http://schemas.microsoft.com/office/powerpoint/2010/main" val="240017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FE725-7B91-7C23-C1C2-4AD8C250F7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9855EE8-E4B9-90E3-7EA0-92FF9E564DD1}"/>
              </a:ext>
            </a:extLst>
          </p:cNvPr>
          <p:cNvSpPr>
            <a:spLocks noGrp="1"/>
          </p:cNvSpPr>
          <p:nvPr>
            <p:ph type="title"/>
          </p:nvPr>
        </p:nvSpPr>
        <p:spPr>
          <a:xfrm>
            <a:off x="1475656" y="274638"/>
            <a:ext cx="7211144" cy="1143000"/>
          </a:xfrm>
        </p:spPr>
        <p:txBody>
          <a:bodyPr/>
          <a:lstStyle/>
          <a:p>
            <a:r>
              <a:rPr lang="de-CH" dirty="0"/>
              <a:t>Triff das Feld</a:t>
            </a:r>
          </a:p>
        </p:txBody>
      </p:sp>
      <p:sp>
        <p:nvSpPr>
          <p:cNvPr id="4" name="Textfeld 3">
            <a:extLst>
              <a:ext uri="{FF2B5EF4-FFF2-40B4-BE49-F238E27FC236}">
                <a16:creationId xmlns:a16="http://schemas.microsoft.com/office/drawing/2014/main" id="{772D27AA-4501-0797-A031-FB0AFEE5A467}"/>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27</a:t>
            </a:r>
          </a:p>
        </p:txBody>
      </p:sp>
      <p:pic>
        <p:nvPicPr>
          <p:cNvPr id="5" name="Grafik 4">
            <a:extLst>
              <a:ext uri="{FF2B5EF4-FFF2-40B4-BE49-F238E27FC236}">
                <a16:creationId xmlns:a16="http://schemas.microsoft.com/office/drawing/2014/main" id="{7FAAB1AE-7B6A-CE5C-D42E-23FA7362B9ED}"/>
              </a:ext>
            </a:extLst>
          </p:cNvPr>
          <p:cNvPicPr>
            <a:picLocks noChangeAspect="1"/>
          </p:cNvPicPr>
          <p:nvPr/>
        </p:nvPicPr>
        <p:blipFill>
          <a:blip r:embed="rId2"/>
          <a:stretch>
            <a:fillRect/>
          </a:stretch>
        </p:blipFill>
        <p:spPr>
          <a:xfrm>
            <a:off x="323528" y="1844824"/>
            <a:ext cx="5544445" cy="3955981"/>
          </a:xfrm>
          <a:prstGeom prst="rect">
            <a:avLst/>
          </a:prstGeom>
        </p:spPr>
      </p:pic>
      <p:pic>
        <p:nvPicPr>
          <p:cNvPr id="7" name="Grafik 6">
            <a:extLst>
              <a:ext uri="{FF2B5EF4-FFF2-40B4-BE49-F238E27FC236}">
                <a16:creationId xmlns:a16="http://schemas.microsoft.com/office/drawing/2014/main" id="{0297ED83-8347-8B22-6A14-6746226BB4A1}"/>
              </a:ext>
            </a:extLst>
          </p:cNvPr>
          <p:cNvPicPr>
            <a:picLocks noChangeAspect="1"/>
          </p:cNvPicPr>
          <p:nvPr/>
        </p:nvPicPr>
        <p:blipFill>
          <a:blip r:embed="rId3"/>
          <a:stretch>
            <a:fillRect/>
          </a:stretch>
        </p:blipFill>
        <p:spPr>
          <a:xfrm>
            <a:off x="6372200" y="2636912"/>
            <a:ext cx="2090744" cy="2837439"/>
          </a:xfrm>
          <a:prstGeom prst="rect">
            <a:avLst/>
          </a:prstGeom>
        </p:spPr>
      </p:pic>
    </p:spTree>
    <p:extLst>
      <p:ext uri="{BB962C8B-B14F-4D97-AF65-F5344CB8AC3E}">
        <p14:creationId xmlns:p14="http://schemas.microsoft.com/office/powerpoint/2010/main" val="337894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Wie viele Dreiecke?</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a:t>
            </a:r>
          </a:p>
        </p:txBody>
      </p:sp>
      <p:pic>
        <p:nvPicPr>
          <p:cNvPr id="5" name="Grafik 4">
            <a:extLst>
              <a:ext uri="{FF2B5EF4-FFF2-40B4-BE49-F238E27FC236}">
                <a16:creationId xmlns:a16="http://schemas.microsoft.com/office/drawing/2014/main" id="{9159864E-C964-7486-E4A8-0D63028530F2}"/>
              </a:ext>
            </a:extLst>
          </p:cNvPr>
          <p:cNvPicPr>
            <a:picLocks noChangeAspect="1"/>
          </p:cNvPicPr>
          <p:nvPr/>
        </p:nvPicPr>
        <p:blipFill>
          <a:blip r:embed="rId2"/>
          <a:stretch>
            <a:fillRect/>
          </a:stretch>
        </p:blipFill>
        <p:spPr>
          <a:xfrm>
            <a:off x="2773524" y="1436197"/>
            <a:ext cx="3596952" cy="398560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D7F30-A9D7-6386-9565-1A48F77AB85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BEE64C-CD17-C860-095C-F6CF7DBC9408}"/>
              </a:ext>
            </a:extLst>
          </p:cNvPr>
          <p:cNvSpPr>
            <a:spLocks noGrp="1"/>
          </p:cNvSpPr>
          <p:nvPr>
            <p:ph type="title"/>
          </p:nvPr>
        </p:nvSpPr>
        <p:spPr>
          <a:xfrm>
            <a:off x="1475656" y="274638"/>
            <a:ext cx="7211144" cy="1143000"/>
          </a:xfrm>
        </p:spPr>
        <p:txBody>
          <a:bodyPr/>
          <a:lstStyle/>
          <a:p>
            <a:r>
              <a:rPr lang="de-CH" dirty="0"/>
              <a:t>Buchstabenrätsel 100er Tafel</a:t>
            </a:r>
          </a:p>
        </p:txBody>
      </p:sp>
      <p:sp>
        <p:nvSpPr>
          <p:cNvPr id="4" name="Textfeld 3">
            <a:extLst>
              <a:ext uri="{FF2B5EF4-FFF2-40B4-BE49-F238E27FC236}">
                <a16:creationId xmlns:a16="http://schemas.microsoft.com/office/drawing/2014/main" id="{6A72F86F-0801-1612-BAA6-7FF325EB4739}"/>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28</a:t>
            </a:r>
          </a:p>
        </p:txBody>
      </p:sp>
      <p:pic>
        <p:nvPicPr>
          <p:cNvPr id="5" name="Grafik 4">
            <a:extLst>
              <a:ext uri="{FF2B5EF4-FFF2-40B4-BE49-F238E27FC236}">
                <a16:creationId xmlns:a16="http://schemas.microsoft.com/office/drawing/2014/main" id="{0B844F3C-C04E-56FE-774F-94F4D4A972BF}"/>
              </a:ext>
            </a:extLst>
          </p:cNvPr>
          <p:cNvPicPr>
            <a:picLocks noChangeAspect="1"/>
          </p:cNvPicPr>
          <p:nvPr/>
        </p:nvPicPr>
        <p:blipFill>
          <a:blip r:embed="rId2"/>
          <a:stretch>
            <a:fillRect/>
          </a:stretch>
        </p:blipFill>
        <p:spPr>
          <a:xfrm>
            <a:off x="1862855" y="1255986"/>
            <a:ext cx="5418290" cy="5486875"/>
          </a:xfrm>
          <a:prstGeom prst="rect">
            <a:avLst/>
          </a:prstGeom>
        </p:spPr>
      </p:pic>
    </p:spTree>
    <p:extLst>
      <p:ext uri="{BB962C8B-B14F-4D97-AF65-F5344CB8AC3E}">
        <p14:creationId xmlns:p14="http://schemas.microsoft.com/office/powerpoint/2010/main" val="1801024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4E947-7ACC-1348-EC0D-0A31951CECF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E009D4-5491-CB73-D4AF-8E35DB61B37F}"/>
              </a:ext>
            </a:extLst>
          </p:cNvPr>
          <p:cNvSpPr>
            <a:spLocks noGrp="1"/>
          </p:cNvSpPr>
          <p:nvPr>
            <p:ph type="title"/>
          </p:nvPr>
        </p:nvSpPr>
        <p:spPr>
          <a:xfrm>
            <a:off x="1475656" y="274638"/>
            <a:ext cx="7211144" cy="1143000"/>
          </a:xfrm>
        </p:spPr>
        <p:txBody>
          <a:bodyPr/>
          <a:lstStyle/>
          <a:p>
            <a:r>
              <a:rPr lang="de-CH" dirty="0"/>
              <a:t>Gewicht auf der Waage</a:t>
            </a:r>
          </a:p>
        </p:txBody>
      </p:sp>
      <p:sp>
        <p:nvSpPr>
          <p:cNvPr id="4" name="Textfeld 3">
            <a:extLst>
              <a:ext uri="{FF2B5EF4-FFF2-40B4-BE49-F238E27FC236}">
                <a16:creationId xmlns:a16="http://schemas.microsoft.com/office/drawing/2014/main" id="{BBCDC050-8F9B-0B59-7BB7-55767722FBB6}"/>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29</a:t>
            </a:r>
          </a:p>
        </p:txBody>
      </p:sp>
      <p:sp>
        <p:nvSpPr>
          <p:cNvPr id="5" name="Textfeld 4">
            <a:extLst>
              <a:ext uri="{FF2B5EF4-FFF2-40B4-BE49-F238E27FC236}">
                <a16:creationId xmlns:a16="http://schemas.microsoft.com/office/drawing/2014/main" id="{F5E08E1A-69ED-C4EE-17C9-301497089A38}"/>
              </a:ext>
            </a:extLst>
          </p:cNvPr>
          <p:cNvSpPr txBox="1"/>
          <p:nvPr/>
        </p:nvSpPr>
        <p:spPr>
          <a:xfrm>
            <a:off x="395536" y="1628800"/>
            <a:ext cx="8352928" cy="4031873"/>
          </a:xfrm>
          <a:prstGeom prst="rect">
            <a:avLst/>
          </a:prstGeom>
          <a:noFill/>
        </p:spPr>
        <p:txBody>
          <a:bodyPr wrap="square">
            <a:spAutoFit/>
          </a:bodyPr>
          <a:lstStyle/>
          <a:p>
            <a:r>
              <a:rPr lang="de-CH" sz="3200" dirty="0">
                <a:effectLst/>
                <a:latin typeface="Calibri" panose="020F0502020204030204" pitchFamily="34" charset="0"/>
                <a:ea typeface="Times" panose="02020603050405020304" pitchFamily="18" charset="0"/>
              </a:rPr>
              <a:t>Ein Neugeborenes kann wegen seiner Zappeligkeit nur schwer gewogen werden. So versuchten Luzia und Bettina ihren neugeborenen Bruder Damian zusammen mit ihnen zu wägen. Luzia und Damian wiegen gemeinsam 81 kg. Bettina und Damian zusammen 78 kg. Luzia und Bettina zusammen wiegen 150 kg.</a:t>
            </a:r>
            <a:endParaRPr lang="de-CH" sz="3200" dirty="0"/>
          </a:p>
        </p:txBody>
      </p:sp>
    </p:spTree>
    <p:extLst>
      <p:ext uri="{BB962C8B-B14F-4D97-AF65-F5344CB8AC3E}">
        <p14:creationId xmlns:p14="http://schemas.microsoft.com/office/powerpoint/2010/main" val="391809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26CDC-1EA5-7408-E530-F0E298978F0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0277E4-A132-0C43-1CA4-8D498BC20F2E}"/>
              </a:ext>
            </a:extLst>
          </p:cNvPr>
          <p:cNvSpPr>
            <a:spLocks noGrp="1"/>
          </p:cNvSpPr>
          <p:nvPr>
            <p:ph type="title"/>
          </p:nvPr>
        </p:nvSpPr>
        <p:spPr>
          <a:xfrm>
            <a:off x="1475656" y="274638"/>
            <a:ext cx="7211144" cy="1143000"/>
          </a:xfrm>
        </p:spPr>
        <p:txBody>
          <a:bodyPr/>
          <a:lstStyle/>
          <a:p>
            <a:r>
              <a:rPr lang="de-CH" dirty="0"/>
              <a:t>Rätsel aus Ägypten</a:t>
            </a:r>
          </a:p>
        </p:txBody>
      </p:sp>
      <p:sp>
        <p:nvSpPr>
          <p:cNvPr id="4" name="Textfeld 3">
            <a:extLst>
              <a:ext uri="{FF2B5EF4-FFF2-40B4-BE49-F238E27FC236}">
                <a16:creationId xmlns:a16="http://schemas.microsoft.com/office/drawing/2014/main" id="{4B50B191-F8A6-0004-8CB2-A13D6EFA4418}"/>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30</a:t>
            </a:r>
          </a:p>
        </p:txBody>
      </p:sp>
      <p:sp>
        <p:nvSpPr>
          <p:cNvPr id="5" name="Textfeld 4">
            <a:extLst>
              <a:ext uri="{FF2B5EF4-FFF2-40B4-BE49-F238E27FC236}">
                <a16:creationId xmlns:a16="http://schemas.microsoft.com/office/drawing/2014/main" id="{02ECE255-BF5F-7D8A-2137-7FCE03B840BB}"/>
              </a:ext>
            </a:extLst>
          </p:cNvPr>
          <p:cNvSpPr txBox="1"/>
          <p:nvPr/>
        </p:nvSpPr>
        <p:spPr>
          <a:xfrm>
            <a:off x="179512" y="1417638"/>
            <a:ext cx="8784976" cy="4524315"/>
          </a:xfrm>
          <a:prstGeom prst="rect">
            <a:avLst/>
          </a:prstGeom>
          <a:noFill/>
        </p:spPr>
        <p:txBody>
          <a:bodyPr wrap="square">
            <a:spAutoFit/>
          </a:bodyPr>
          <a:lstStyle/>
          <a:p>
            <a:r>
              <a:rPr lang="de-CH" sz="3600" dirty="0">
                <a:effectLst/>
                <a:latin typeface="Calibri" panose="020F0502020204030204" pitchFamily="34" charset="0"/>
                <a:ea typeface="Times" panose="02020603050405020304" pitchFamily="18" charset="0"/>
              </a:rPr>
              <a:t>Im Papyrus Rind findet sich ein mathematisches Rätsel aus dem 17. Jahrhundert vor Christus: Es gibt sieben Häuser, in jedem Haus wohnen sieben Katzen. Jede Katze frisst sieben Mäuse, von denen wiederum jede sieben Kornähren gefressen hat. In jeder Ähre sind sieben Samen. Wie viele Objekte sind es im Gesamten</a:t>
            </a:r>
            <a:endParaRPr lang="de-CH" sz="3600" dirty="0"/>
          </a:p>
        </p:txBody>
      </p:sp>
    </p:spTree>
    <p:extLst>
      <p:ext uri="{BB962C8B-B14F-4D97-AF65-F5344CB8AC3E}">
        <p14:creationId xmlns:p14="http://schemas.microsoft.com/office/powerpoint/2010/main" val="2007554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59FFE-54A6-43E1-3B46-660D1B7622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4451A4A-C80A-E3EB-EE62-AAA3E7574D3A}"/>
              </a:ext>
            </a:extLst>
          </p:cNvPr>
          <p:cNvSpPr>
            <a:spLocks noGrp="1"/>
          </p:cNvSpPr>
          <p:nvPr>
            <p:ph type="title"/>
          </p:nvPr>
        </p:nvSpPr>
        <p:spPr>
          <a:xfrm>
            <a:off x="1475656" y="274638"/>
            <a:ext cx="7211144" cy="1143000"/>
          </a:xfrm>
        </p:spPr>
        <p:txBody>
          <a:bodyPr/>
          <a:lstStyle/>
          <a:p>
            <a:r>
              <a:rPr lang="de-CH" dirty="0"/>
              <a:t>Datum mit den Zahlen 0, 1, 2</a:t>
            </a:r>
          </a:p>
        </p:txBody>
      </p:sp>
      <p:sp>
        <p:nvSpPr>
          <p:cNvPr id="4" name="Textfeld 3">
            <a:extLst>
              <a:ext uri="{FF2B5EF4-FFF2-40B4-BE49-F238E27FC236}">
                <a16:creationId xmlns:a16="http://schemas.microsoft.com/office/drawing/2014/main" id="{587810F8-BCD6-6FA9-6EEC-A7B71E456FB9}"/>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31</a:t>
            </a:r>
          </a:p>
        </p:txBody>
      </p:sp>
      <p:sp>
        <p:nvSpPr>
          <p:cNvPr id="5" name="Textfeld 4">
            <a:extLst>
              <a:ext uri="{FF2B5EF4-FFF2-40B4-BE49-F238E27FC236}">
                <a16:creationId xmlns:a16="http://schemas.microsoft.com/office/drawing/2014/main" id="{AEC8AAEA-D173-3B8F-F03D-1B7485DB2B72}"/>
              </a:ext>
            </a:extLst>
          </p:cNvPr>
          <p:cNvSpPr txBox="1"/>
          <p:nvPr/>
        </p:nvSpPr>
        <p:spPr>
          <a:xfrm>
            <a:off x="107504" y="1844824"/>
            <a:ext cx="8928992" cy="2862322"/>
          </a:xfrm>
          <a:prstGeom prst="rect">
            <a:avLst/>
          </a:prstGeom>
          <a:noFill/>
        </p:spPr>
        <p:txBody>
          <a:bodyPr wrap="square">
            <a:spAutoFit/>
          </a:bodyPr>
          <a:lstStyle/>
          <a:p>
            <a:r>
              <a:rPr lang="de-CH" sz="3600" dirty="0">
                <a:effectLst/>
                <a:latin typeface="Calibri" panose="020F0502020204030204" pitchFamily="34" charset="0"/>
                <a:ea typeface="Times" panose="02020603050405020304" pitchFamily="18" charset="0"/>
              </a:rPr>
              <a:t>Das Datum 02.02.2000 enthielt nur die Zahlen «2» und «0». Finde Datumszahlen welche die Regel «eine Zahl» und «0» ebenfalls einhalten. Welches Datum ist dem heutigen Datum am nächsten</a:t>
            </a:r>
            <a:endParaRPr lang="de-CH" sz="3600" dirty="0"/>
          </a:p>
        </p:txBody>
      </p:sp>
    </p:spTree>
    <p:extLst>
      <p:ext uri="{BB962C8B-B14F-4D97-AF65-F5344CB8AC3E}">
        <p14:creationId xmlns:p14="http://schemas.microsoft.com/office/powerpoint/2010/main" val="42197838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52B85-9829-48CB-0A8D-A95C1A6B26E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BF77B1-56D9-C91E-AB66-C9515E06972B}"/>
              </a:ext>
            </a:extLst>
          </p:cNvPr>
          <p:cNvSpPr>
            <a:spLocks noGrp="1"/>
          </p:cNvSpPr>
          <p:nvPr>
            <p:ph type="title"/>
          </p:nvPr>
        </p:nvSpPr>
        <p:spPr>
          <a:xfrm>
            <a:off x="1475656" y="274638"/>
            <a:ext cx="7211144" cy="1143000"/>
          </a:xfrm>
        </p:spPr>
        <p:txBody>
          <a:bodyPr/>
          <a:lstStyle/>
          <a:p>
            <a:r>
              <a:rPr lang="de-CH" dirty="0"/>
              <a:t>Dreiecke in der Figur</a:t>
            </a:r>
          </a:p>
        </p:txBody>
      </p:sp>
      <p:sp>
        <p:nvSpPr>
          <p:cNvPr id="4" name="Textfeld 3">
            <a:extLst>
              <a:ext uri="{FF2B5EF4-FFF2-40B4-BE49-F238E27FC236}">
                <a16:creationId xmlns:a16="http://schemas.microsoft.com/office/drawing/2014/main" id="{23342FDA-9B02-D080-35E2-459CB0B4CCE7}"/>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32</a:t>
            </a:r>
          </a:p>
        </p:txBody>
      </p:sp>
      <p:pic>
        <p:nvPicPr>
          <p:cNvPr id="5" name="Grafik 4">
            <a:extLst>
              <a:ext uri="{FF2B5EF4-FFF2-40B4-BE49-F238E27FC236}">
                <a16:creationId xmlns:a16="http://schemas.microsoft.com/office/drawing/2014/main" id="{25BDC579-F196-75A5-479F-9AA9C039D1C3}"/>
              </a:ext>
            </a:extLst>
          </p:cNvPr>
          <p:cNvPicPr>
            <a:picLocks noChangeAspect="1"/>
          </p:cNvPicPr>
          <p:nvPr/>
        </p:nvPicPr>
        <p:blipFill>
          <a:blip r:embed="rId2"/>
          <a:stretch>
            <a:fillRect/>
          </a:stretch>
        </p:blipFill>
        <p:spPr>
          <a:xfrm>
            <a:off x="2339752" y="1324553"/>
            <a:ext cx="4536503" cy="4276779"/>
          </a:xfrm>
          <a:prstGeom prst="rect">
            <a:avLst/>
          </a:prstGeom>
        </p:spPr>
      </p:pic>
    </p:spTree>
    <p:extLst>
      <p:ext uri="{BB962C8B-B14F-4D97-AF65-F5344CB8AC3E}">
        <p14:creationId xmlns:p14="http://schemas.microsoft.com/office/powerpoint/2010/main" val="2022908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B888F-0B70-5971-4F39-7E802271814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E5C97B-8FAE-581C-D211-8D4F5B8A9A0C}"/>
              </a:ext>
            </a:extLst>
          </p:cNvPr>
          <p:cNvSpPr>
            <a:spLocks noGrp="1"/>
          </p:cNvSpPr>
          <p:nvPr>
            <p:ph type="title"/>
          </p:nvPr>
        </p:nvSpPr>
        <p:spPr>
          <a:xfrm>
            <a:off x="1475656" y="274638"/>
            <a:ext cx="7211144" cy="1143000"/>
          </a:xfrm>
        </p:spPr>
        <p:txBody>
          <a:bodyPr/>
          <a:lstStyle/>
          <a:p>
            <a:r>
              <a:rPr lang="de-CH" dirty="0"/>
              <a:t>Kopfgeometrie «Würfel»</a:t>
            </a:r>
          </a:p>
        </p:txBody>
      </p:sp>
      <p:sp>
        <p:nvSpPr>
          <p:cNvPr id="4" name="Textfeld 3">
            <a:extLst>
              <a:ext uri="{FF2B5EF4-FFF2-40B4-BE49-F238E27FC236}">
                <a16:creationId xmlns:a16="http://schemas.microsoft.com/office/drawing/2014/main" id="{EBB04C3D-B5A6-1E7C-F0E6-79D2822C62E7}"/>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33</a:t>
            </a:r>
          </a:p>
        </p:txBody>
      </p:sp>
      <p:pic>
        <p:nvPicPr>
          <p:cNvPr id="5" name="Grafik 4">
            <a:extLst>
              <a:ext uri="{FF2B5EF4-FFF2-40B4-BE49-F238E27FC236}">
                <a16:creationId xmlns:a16="http://schemas.microsoft.com/office/drawing/2014/main" id="{20E18ADD-C702-A5A1-0B76-A9BFA9914A13}"/>
              </a:ext>
            </a:extLst>
          </p:cNvPr>
          <p:cNvPicPr>
            <a:picLocks noChangeAspect="1"/>
          </p:cNvPicPr>
          <p:nvPr/>
        </p:nvPicPr>
        <p:blipFill>
          <a:blip r:embed="rId2"/>
          <a:stretch>
            <a:fillRect/>
          </a:stretch>
        </p:blipFill>
        <p:spPr>
          <a:xfrm>
            <a:off x="1763688" y="1988840"/>
            <a:ext cx="5373368" cy="3829297"/>
          </a:xfrm>
          <a:prstGeom prst="rect">
            <a:avLst/>
          </a:prstGeom>
        </p:spPr>
      </p:pic>
    </p:spTree>
    <p:extLst>
      <p:ext uri="{BB962C8B-B14F-4D97-AF65-F5344CB8AC3E}">
        <p14:creationId xmlns:p14="http://schemas.microsoft.com/office/powerpoint/2010/main" val="4263311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92133-D694-9C8B-ACB4-DDF42A56C13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F6EA36-1B75-8068-6D5D-6680E7ADDC8E}"/>
              </a:ext>
            </a:extLst>
          </p:cNvPr>
          <p:cNvSpPr>
            <a:spLocks noGrp="1"/>
          </p:cNvSpPr>
          <p:nvPr>
            <p:ph type="title"/>
          </p:nvPr>
        </p:nvSpPr>
        <p:spPr>
          <a:xfrm>
            <a:off x="1475656" y="274638"/>
            <a:ext cx="7211144" cy="1143000"/>
          </a:xfrm>
        </p:spPr>
        <p:txBody>
          <a:bodyPr>
            <a:normAutofit fontScale="90000"/>
          </a:bodyPr>
          <a:lstStyle/>
          <a:p>
            <a:r>
              <a:rPr lang="de-CH" dirty="0"/>
              <a:t>Kopfgeometrie «Papierstreifen»</a:t>
            </a:r>
          </a:p>
        </p:txBody>
      </p:sp>
      <p:sp>
        <p:nvSpPr>
          <p:cNvPr id="4" name="Textfeld 3">
            <a:extLst>
              <a:ext uri="{FF2B5EF4-FFF2-40B4-BE49-F238E27FC236}">
                <a16:creationId xmlns:a16="http://schemas.microsoft.com/office/drawing/2014/main" id="{17F9393C-5DEF-48F4-C214-2A1F5C3F268A}"/>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34</a:t>
            </a:r>
          </a:p>
        </p:txBody>
      </p:sp>
      <p:pic>
        <p:nvPicPr>
          <p:cNvPr id="5" name="Grafik 4">
            <a:extLst>
              <a:ext uri="{FF2B5EF4-FFF2-40B4-BE49-F238E27FC236}">
                <a16:creationId xmlns:a16="http://schemas.microsoft.com/office/drawing/2014/main" id="{86B585FF-A81B-2A5D-D79A-922FF2DF6BC6}"/>
              </a:ext>
            </a:extLst>
          </p:cNvPr>
          <p:cNvPicPr>
            <a:picLocks noChangeAspect="1"/>
          </p:cNvPicPr>
          <p:nvPr/>
        </p:nvPicPr>
        <p:blipFill>
          <a:blip r:embed="rId2"/>
          <a:stretch>
            <a:fillRect/>
          </a:stretch>
        </p:blipFill>
        <p:spPr>
          <a:xfrm>
            <a:off x="2834334" y="2708920"/>
            <a:ext cx="4493787" cy="2789721"/>
          </a:xfrm>
          <a:prstGeom prst="rect">
            <a:avLst/>
          </a:prstGeom>
        </p:spPr>
      </p:pic>
    </p:spTree>
    <p:extLst>
      <p:ext uri="{BB962C8B-B14F-4D97-AF65-F5344CB8AC3E}">
        <p14:creationId xmlns:p14="http://schemas.microsoft.com/office/powerpoint/2010/main" val="1591003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6497A-3F58-EC08-2F28-D2DDCBAB91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712D9C5-951F-3BA4-EC43-D1CBA669DE18}"/>
              </a:ext>
            </a:extLst>
          </p:cNvPr>
          <p:cNvSpPr>
            <a:spLocks noGrp="1"/>
          </p:cNvSpPr>
          <p:nvPr>
            <p:ph type="title"/>
          </p:nvPr>
        </p:nvSpPr>
        <p:spPr>
          <a:xfrm>
            <a:off x="1475656" y="274638"/>
            <a:ext cx="7211144" cy="1143000"/>
          </a:xfrm>
        </p:spPr>
        <p:txBody>
          <a:bodyPr/>
          <a:lstStyle/>
          <a:p>
            <a:r>
              <a:rPr lang="de-CH" dirty="0"/>
              <a:t>Umfang der Fläche</a:t>
            </a:r>
          </a:p>
        </p:txBody>
      </p:sp>
      <p:sp>
        <p:nvSpPr>
          <p:cNvPr id="4" name="Textfeld 3">
            <a:extLst>
              <a:ext uri="{FF2B5EF4-FFF2-40B4-BE49-F238E27FC236}">
                <a16:creationId xmlns:a16="http://schemas.microsoft.com/office/drawing/2014/main" id="{CF500A09-6430-7F73-F0E1-CD8ABA30465A}"/>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35</a:t>
            </a:r>
          </a:p>
        </p:txBody>
      </p:sp>
      <p:pic>
        <p:nvPicPr>
          <p:cNvPr id="5" name="Grafik 4">
            <a:extLst>
              <a:ext uri="{FF2B5EF4-FFF2-40B4-BE49-F238E27FC236}">
                <a16:creationId xmlns:a16="http://schemas.microsoft.com/office/drawing/2014/main" id="{63292969-A162-2544-BE5D-14A024CE0127}"/>
              </a:ext>
            </a:extLst>
          </p:cNvPr>
          <p:cNvPicPr>
            <a:picLocks noChangeAspect="1"/>
          </p:cNvPicPr>
          <p:nvPr/>
        </p:nvPicPr>
        <p:blipFill>
          <a:blip r:embed="rId2"/>
          <a:stretch>
            <a:fillRect/>
          </a:stretch>
        </p:blipFill>
        <p:spPr>
          <a:xfrm>
            <a:off x="1246036" y="2132856"/>
            <a:ext cx="6651927" cy="3008075"/>
          </a:xfrm>
          <a:prstGeom prst="rect">
            <a:avLst/>
          </a:prstGeom>
        </p:spPr>
      </p:pic>
    </p:spTree>
    <p:extLst>
      <p:ext uri="{BB962C8B-B14F-4D97-AF65-F5344CB8AC3E}">
        <p14:creationId xmlns:p14="http://schemas.microsoft.com/office/powerpoint/2010/main" val="4005980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A86AB-9BD9-5552-F39F-F617CED1739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BBF0651-7617-5006-A1BF-C88E7C11096F}"/>
              </a:ext>
            </a:extLst>
          </p:cNvPr>
          <p:cNvSpPr>
            <a:spLocks noGrp="1"/>
          </p:cNvSpPr>
          <p:nvPr>
            <p:ph type="title"/>
          </p:nvPr>
        </p:nvSpPr>
        <p:spPr>
          <a:xfrm>
            <a:off x="1475656" y="274638"/>
            <a:ext cx="7211144" cy="1143000"/>
          </a:xfrm>
        </p:spPr>
        <p:txBody>
          <a:bodyPr/>
          <a:lstStyle/>
          <a:p>
            <a:r>
              <a:rPr lang="de-CH" dirty="0"/>
              <a:t>Kombination Flächen</a:t>
            </a:r>
          </a:p>
        </p:txBody>
      </p:sp>
      <p:sp>
        <p:nvSpPr>
          <p:cNvPr id="4" name="Textfeld 3">
            <a:extLst>
              <a:ext uri="{FF2B5EF4-FFF2-40B4-BE49-F238E27FC236}">
                <a16:creationId xmlns:a16="http://schemas.microsoft.com/office/drawing/2014/main" id="{1761A059-91E1-CADE-B747-B7E29F24A2FF}"/>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36</a:t>
            </a:r>
          </a:p>
        </p:txBody>
      </p:sp>
      <p:pic>
        <p:nvPicPr>
          <p:cNvPr id="5" name="Grafik 4">
            <a:extLst>
              <a:ext uri="{FF2B5EF4-FFF2-40B4-BE49-F238E27FC236}">
                <a16:creationId xmlns:a16="http://schemas.microsoft.com/office/drawing/2014/main" id="{AAE14059-E114-AF9A-6170-1B0655A64B87}"/>
              </a:ext>
            </a:extLst>
          </p:cNvPr>
          <p:cNvPicPr>
            <a:picLocks noChangeAspect="1"/>
          </p:cNvPicPr>
          <p:nvPr/>
        </p:nvPicPr>
        <p:blipFill>
          <a:blip r:embed="rId2"/>
          <a:stretch>
            <a:fillRect/>
          </a:stretch>
        </p:blipFill>
        <p:spPr>
          <a:xfrm>
            <a:off x="489923" y="3068960"/>
            <a:ext cx="7547310" cy="1324370"/>
          </a:xfrm>
          <a:prstGeom prst="rect">
            <a:avLst/>
          </a:prstGeom>
        </p:spPr>
      </p:pic>
    </p:spTree>
    <p:extLst>
      <p:ext uri="{BB962C8B-B14F-4D97-AF65-F5344CB8AC3E}">
        <p14:creationId xmlns:p14="http://schemas.microsoft.com/office/powerpoint/2010/main" val="3044798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976E9-5454-01B9-2815-686AA86A833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2B6881-07F0-A250-D8EC-7D794B16C913}"/>
              </a:ext>
            </a:extLst>
          </p:cNvPr>
          <p:cNvSpPr>
            <a:spLocks noGrp="1"/>
          </p:cNvSpPr>
          <p:nvPr>
            <p:ph type="title"/>
          </p:nvPr>
        </p:nvSpPr>
        <p:spPr>
          <a:xfrm>
            <a:off x="1475656" y="274638"/>
            <a:ext cx="7211144" cy="1143000"/>
          </a:xfrm>
        </p:spPr>
        <p:txBody>
          <a:bodyPr/>
          <a:lstStyle/>
          <a:p>
            <a:r>
              <a:rPr lang="de-CH" dirty="0"/>
              <a:t>Figuren und Zahlen merken</a:t>
            </a:r>
          </a:p>
        </p:txBody>
      </p:sp>
      <p:sp>
        <p:nvSpPr>
          <p:cNvPr id="4" name="Textfeld 3">
            <a:extLst>
              <a:ext uri="{FF2B5EF4-FFF2-40B4-BE49-F238E27FC236}">
                <a16:creationId xmlns:a16="http://schemas.microsoft.com/office/drawing/2014/main" id="{4FAC6C38-C273-0553-7EFA-8FCA3DFB6502}"/>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37</a:t>
            </a:r>
          </a:p>
        </p:txBody>
      </p:sp>
      <p:pic>
        <p:nvPicPr>
          <p:cNvPr id="5" name="Grafik 4">
            <a:extLst>
              <a:ext uri="{FF2B5EF4-FFF2-40B4-BE49-F238E27FC236}">
                <a16:creationId xmlns:a16="http://schemas.microsoft.com/office/drawing/2014/main" id="{559DCA3F-6BB4-9549-A300-4DFFEFFA77A3}"/>
              </a:ext>
            </a:extLst>
          </p:cNvPr>
          <p:cNvPicPr>
            <a:picLocks noChangeAspect="1"/>
          </p:cNvPicPr>
          <p:nvPr/>
        </p:nvPicPr>
        <p:blipFill>
          <a:blip r:embed="rId2"/>
          <a:stretch>
            <a:fillRect/>
          </a:stretch>
        </p:blipFill>
        <p:spPr>
          <a:xfrm>
            <a:off x="617768" y="2132856"/>
            <a:ext cx="7908463" cy="3003488"/>
          </a:xfrm>
          <a:prstGeom prst="rect">
            <a:avLst/>
          </a:prstGeom>
        </p:spPr>
      </p:pic>
    </p:spTree>
    <p:extLst>
      <p:ext uri="{BB962C8B-B14F-4D97-AF65-F5344CB8AC3E}">
        <p14:creationId xmlns:p14="http://schemas.microsoft.com/office/powerpoint/2010/main" val="2815279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Würfelnetze</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a:t>
            </a:r>
          </a:p>
        </p:txBody>
      </p:sp>
      <p:pic>
        <p:nvPicPr>
          <p:cNvPr id="7" name="Grafik 6">
            <a:extLst>
              <a:ext uri="{FF2B5EF4-FFF2-40B4-BE49-F238E27FC236}">
                <a16:creationId xmlns:a16="http://schemas.microsoft.com/office/drawing/2014/main" id="{A88093F7-C00A-19A9-F2F3-05F8486A7D0B}"/>
              </a:ext>
            </a:extLst>
          </p:cNvPr>
          <p:cNvPicPr>
            <a:picLocks noChangeAspect="1"/>
          </p:cNvPicPr>
          <p:nvPr/>
        </p:nvPicPr>
        <p:blipFill>
          <a:blip r:embed="rId2"/>
          <a:stretch>
            <a:fillRect/>
          </a:stretch>
        </p:blipFill>
        <p:spPr>
          <a:xfrm>
            <a:off x="492788" y="2060848"/>
            <a:ext cx="8373122" cy="2808312"/>
          </a:xfrm>
          <a:prstGeom prst="rect">
            <a:avLst/>
          </a:prstGeom>
        </p:spPr>
      </p:pic>
    </p:spTree>
    <p:extLst>
      <p:ext uri="{BB962C8B-B14F-4D97-AF65-F5344CB8AC3E}">
        <p14:creationId xmlns:p14="http://schemas.microsoft.com/office/powerpoint/2010/main" val="6744937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AF9B8-DCAE-D7E2-F849-1F9CA30BC12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ED09DA-ECED-12EA-C6AC-50767FAF5599}"/>
              </a:ext>
            </a:extLst>
          </p:cNvPr>
          <p:cNvSpPr>
            <a:spLocks noGrp="1"/>
          </p:cNvSpPr>
          <p:nvPr>
            <p:ph type="title"/>
          </p:nvPr>
        </p:nvSpPr>
        <p:spPr>
          <a:xfrm>
            <a:off x="1475656" y="274638"/>
            <a:ext cx="7211144" cy="1143000"/>
          </a:xfrm>
        </p:spPr>
        <p:txBody>
          <a:bodyPr/>
          <a:lstStyle/>
          <a:p>
            <a:r>
              <a:rPr lang="de-CH" dirty="0"/>
              <a:t>Figuren und Zahlen merken</a:t>
            </a:r>
          </a:p>
        </p:txBody>
      </p:sp>
      <p:sp>
        <p:nvSpPr>
          <p:cNvPr id="4" name="Textfeld 3">
            <a:extLst>
              <a:ext uri="{FF2B5EF4-FFF2-40B4-BE49-F238E27FC236}">
                <a16:creationId xmlns:a16="http://schemas.microsoft.com/office/drawing/2014/main" id="{D422B9E6-BF16-05CD-3E07-EA99A6BB4EE9}"/>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37</a:t>
            </a:r>
          </a:p>
        </p:txBody>
      </p:sp>
      <p:pic>
        <p:nvPicPr>
          <p:cNvPr id="6" name="Grafik 5">
            <a:extLst>
              <a:ext uri="{FF2B5EF4-FFF2-40B4-BE49-F238E27FC236}">
                <a16:creationId xmlns:a16="http://schemas.microsoft.com/office/drawing/2014/main" id="{6D9C65C5-1304-1149-0AD3-C16091345681}"/>
              </a:ext>
            </a:extLst>
          </p:cNvPr>
          <p:cNvPicPr>
            <a:picLocks noChangeAspect="1"/>
          </p:cNvPicPr>
          <p:nvPr/>
        </p:nvPicPr>
        <p:blipFill>
          <a:blip r:embed="rId2"/>
          <a:stretch>
            <a:fillRect/>
          </a:stretch>
        </p:blipFill>
        <p:spPr>
          <a:xfrm>
            <a:off x="1691680" y="1916832"/>
            <a:ext cx="6146477" cy="3465011"/>
          </a:xfrm>
          <a:prstGeom prst="rect">
            <a:avLst/>
          </a:prstGeom>
        </p:spPr>
      </p:pic>
    </p:spTree>
    <p:extLst>
      <p:ext uri="{BB962C8B-B14F-4D97-AF65-F5344CB8AC3E}">
        <p14:creationId xmlns:p14="http://schemas.microsoft.com/office/powerpoint/2010/main" val="1912782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E6CF5-F778-5AF8-A627-78945F69571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66991D-4043-B373-CA17-3789D51B7B8A}"/>
              </a:ext>
            </a:extLst>
          </p:cNvPr>
          <p:cNvSpPr>
            <a:spLocks noGrp="1"/>
          </p:cNvSpPr>
          <p:nvPr>
            <p:ph type="title"/>
          </p:nvPr>
        </p:nvSpPr>
        <p:spPr>
          <a:xfrm>
            <a:off x="1475656" y="274638"/>
            <a:ext cx="7211144" cy="1143000"/>
          </a:xfrm>
        </p:spPr>
        <p:txBody>
          <a:bodyPr/>
          <a:lstStyle/>
          <a:p>
            <a:r>
              <a:rPr lang="de-CH" dirty="0"/>
              <a:t>Flächen berechnen</a:t>
            </a:r>
          </a:p>
        </p:txBody>
      </p:sp>
      <p:sp>
        <p:nvSpPr>
          <p:cNvPr id="4" name="Textfeld 3">
            <a:extLst>
              <a:ext uri="{FF2B5EF4-FFF2-40B4-BE49-F238E27FC236}">
                <a16:creationId xmlns:a16="http://schemas.microsoft.com/office/drawing/2014/main" id="{36C7A916-2560-E5E9-C7AC-E33F3FAA7431}"/>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38</a:t>
            </a:r>
          </a:p>
        </p:txBody>
      </p:sp>
      <p:pic>
        <p:nvPicPr>
          <p:cNvPr id="5" name="Grafik 4">
            <a:extLst>
              <a:ext uri="{FF2B5EF4-FFF2-40B4-BE49-F238E27FC236}">
                <a16:creationId xmlns:a16="http://schemas.microsoft.com/office/drawing/2014/main" id="{D3159C82-3598-81FE-C142-A79C7D3D80E3}"/>
              </a:ext>
            </a:extLst>
          </p:cNvPr>
          <p:cNvPicPr>
            <a:picLocks noChangeAspect="1"/>
          </p:cNvPicPr>
          <p:nvPr/>
        </p:nvPicPr>
        <p:blipFill>
          <a:blip r:embed="rId2"/>
          <a:stretch>
            <a:fillRect/>
          </a:stretch>
        </p:blipFill>
        <p:spPr>
          <a:xfrm>
            <a:off x="1439908" y="1336676"/>
            <a:ext cx="6264183" cy="5105842"/>
          </a:xfrm>
          <a:prstGeom prst="rect">
            <a:avLst/>
          </a:prstGeom>
        </p:spPr>
      </p:pic>
    </p:spTree>
    <p:extLst>
      <p:ext uri="{BB962C8B-B14F-4D97-AF65-F5344CB8AC3E}">
        <p14:creationId xmlns:p14="http://schemas.microsoft.com/office/powerpoint/2010/main" val="1384196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410C7-CD51-9C45-EA9D-A78EF94CBC8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F66FA85-95B3-3CFD-3A3B-C3ED0109A0FC}"/>
              </a:ext>
            </a:extLst>
          </p:cNvPr>
          <p:cNvSpPr>
            <a:spLocks noGrp="1"/>
          </p:cNvSpPr>
          <p:nvPr>
            <p:ph type="title"/>
          </p:nvPr>
        </p:nvSpPr>
        <p:spPr>
          <a:xfrm>
            <a:off x="1475656" y="274638"/>
            <a:ext cx="7211144" cy="1143000"/>
          </a:xfrm>
        </p:spPr>
        <p:txBody>
          <a:bodyPr/>
          <a:lstStyle/>
          <a:p>
            <a:r>
              <a:rPr lang="de-CH" dirty="0"/>
              <a:t>Farbenkombination «Flächen»</a:t>
            </a:r>
          </a:p>
        </p:txBody>
      </p:sp>
      <p:sp>
        <p:nvSpPr>
          <p:cNvPr id="4" name="Textfeld 3">
            <a:extLst>
              <a:ext uri="{FF2B5EF4-FFF2-40B4-BE49-F238E27FC236}">
                <a16:creationId xmlns:a16="http://schemas.microsoft.com/office/drawing/2014/main" id="{A9DA6756-9B3F-943F-DE79-C87EFD49DBA4}"/>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39</a:t>
            </a:r>
          </a:p>
        </p:txBody>
      </p:sp>
      <p:pic>
        <p:nvPicPr>
          <p:cNvPr id="5" name="Grafik 4">
            <a:extLst>
              <a:ext uri="{FF2B5EF4-FFF2-40B4-BE49-F238E27FC236}">
                <a16:creationId xmlns:a16="http://schemas.microsoft.com/office/drawing/2014/main" id="{30ABED49-F9F5-33D6-FFE1-AF2CAB91E3A3}"/>
              </a:ext>
            </a:extLst>
          </p:cNvPr>
          <p:cNvPicPr>
            <a:picLocks noChangeAspect="1"/>
          </p:cNvPicPr>
          <p:nvPr/>
        </p:nvPicPr>
        <p:blipFill>
          <a:blip r:embed="rId2"/>
          <a:stretch>
            <a:fillRect/>
          </a:stretch>
        </p:blipFill>
        <p:spPr>
          <a:xfrm>
            <a:off x="379436" y="1700808"/>
            <a:ext cx="8385123" cy="3456384"/>
          </a:xfrm>
          <a:prstGeom prst="rect">
            <a:avLst/>
          </a:prstGeom>
        </p:spPr>
      </p:pic>
    </p:spTree>
    <p:extLst>
      <p:ext uri="{BB962C8B-B14F-4D97-AF65-F5344CB8AC3E}">
        <p14:creationId xmlns:p14="http://schemas.microsoft.com/office/powerpoint/2010/main" val="37987207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3F5D0-1088-6094-8AC2-BF8102879B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C005AB1-B708-0072-B2B1-7A50F8C90B67}"/>
              </a:ext>
            </a:extLst>
          </p:cNvPr>
          <p:cNvSpPr>
            <a:spLocks noGrp="1"/>
          </p:cNvSpPr>
          <p:nvPr>
            <p:ph type="title"/>
          </p:nvPr>
        </p:nvSpPr>
        <p:spPr>
          <a:xfrm>
            <a:off x="1475656" y="274638"/>
            <a:ext cx="7211144" cy="1143000"/>
          </a:xfrm>
        </p:spPr>
        <p:txBody>
          <a:bodyPr/>
          <a:lstStyle/>
          <a:p>
            <a:r>
              <a:rPr lang="de-CH" dirty="0"/>
              <a:t>Doppelte Summe</a:t>
            </a:r>
          </a:p>
        </p:txBody>
      </p:sp>
      <p:sp>
        <p:nvSpPr>
          <p:cNvPr id="4" name="Textfeld 3">
            <a:extLst>
              <a:ext uri="{FF2B5EF4-FFF2-40B4-BE49-F238E27FC236}">
                <a16:creationId xmlns:a16="http://schemas.microsoft.com/office/drawing/2014/main" id="{C5ECFC15-A46A-1B26-3354-1F4BD4E2969B}"/>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40</a:t>
            </a:r>
          </a:p>
        </p:txBody>
      </p:sp>
      <p:pic>
        <p:nvPicPr>
          <p:cNvPr id="5" name="Grafik 4">
            <a:extLst>
              <a:ext uri="{FF2B5EF4-FFF2-40B4-BE49-F238E27FC236}">
                <a16:creationId xmlns:a16="http://schemas.microsoft.com/office/drawing/2014/main" id="{2333266E-6BFB-C3CB-3BAC-B35D61E0A307}"/>
              </a:ext>
            </a:extLst>
          </p:cNvPr>
          <p:cNvPicPr>
            <a:picLocks noChangeAspect="1"/>
          </p:cNvPicPr>
          <p:nvPr/>
        </p:nvPicPr>
        <p:blipFill>
          <a:blip r:embed="rId2"/>
          <a:stretch>
            <a:fillRect/>
          </a:stretch>
        </p:blipFill>
        <p:spPr>
          <a:xfrm>
            <a:off x="1023617" y="2204864"/>
            <a:ext cx="7096766" cy="2122598"/>
          </a:xfrm>
          <a:prstGeom prst="rect">
            <a:avLst/>
          </a:prstGeom>
        </p:spPr>
      </p:pic>
    </p:spTree>
    <p:extLst>
      <p:ext uri="{BB962C8B-B14F-4D97-AF65-F5344CB8AC3E}">
        <p14:creationId xmlns:p14="http://schemas.microsoft.com/office/powerpoint/2010/main" val="5237065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76BA8-4042-B467-0C94-EFF1353D8C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BCD53C-37A0-F048-CF3D-E695ADB49B2A}"/>
              </a:ext>
            </a:extLst>
          </p:cNvPr>
          <p:cNvSpPr>
            <a:spLocks noGrp="1"/>
          </p:cNvSpPr>
          <p:nvPr>
            <p:ph type="title"/>
          </p:nvPr>
        </p:nvSpPr>
        <p:spPr>
          <a:xfrm>
            <a:off x="1475656" y="274638"/>
            <a:ext cx="7211144" cy="1143000"/>
          </a:xfrm>
        </p:spPr>
        <p:txBody>
          <a:bodyPr/>
          <a:lstStyle/>
          <a:p>
            <a:r>
              <a:rPr lang="de-CH" dirty="0"/>
              <a:t>Neunstellige Dezimalzahl</a:t>
            </a:r>
          </a:p>
        </p:txBody>
      </p:sp>
      <p:sp>
        <p:nvSpPr>
          <p:cNvPr id="4" name="Textfeld 3">
            <a:extLst>
              <a:ext uri="{FF2B5EF4-FFF2-40B4-BE49-F238E27FC236}">
                <a16:creationId xmlns:a16="http://schemas.microsoft.com/office/drawing/2014/main" id="{02997D9F-27C9-0312-ECD8-495DD49676E2}"/>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41</a:t>
            </a:r>
          </a:p>
        </p:txBody>
      </p:sp>
      <p:sp>
        <p:nvSpPr>
          <p:cNvPr id="5" name="Textfeld 4">
            <a:extLst>
              <a:ext uri="{FF2B5EF4-FFF2-40B4-BE49-F238E27FC236}">
                <a16:creationId xmlns:a16="http://schemas.microsoft.com/office/drawing/2014/main" id="{65F5EF0D-D613-E109-2441-E59224FAF086}"/>
              </a:ext>
            </a:extLst>
          </p:cNvPr>
          <p:cNvSpPr txBox="1"/>
          <p:nvPr/>
        </p:nvSpPr>
        <p:spPr>
          <a:xfrm>
            <a:off x="314535" y="1628800"/>
            <a:ext cx="8352928" cy="3970318"/>
          </a:xfrm>
          <a:prstGeom prst="rect">
            <a:avLst/>
          </a:prstGeom>
          <a:noFill/>
        </p:spPr>
        <p:txBody>
          <a:bodyPr wrap="square">
            <a:spAutoFit/>
          </a:bodyPr>
          <a:lstStyle/>
          <a:p>
            <a:r>
              <a:rPr lang="de-CH" sz="3600" kern="1200" dirty="0">
                <a:solidFill>
                  <a:srgbClr val="000000"/>
                </a:solidFill>
                <a:effectLst/>
                <a:latin typeface="Calibri" panose="020F0502020204030204" pitchFamily="34" charset="0"/>
                <a:ea typeface="Times New Roman" panose="02020603050405020304" pitchFamily="18" charset="0"/>
              </a:rPr>
              <a:t>Alle Ziffern A, B, C, D, E, F, G, H, I sind verschieden. Ausserdem muss AB durch 2 teilbar sein, die Zahl BC durch 3, CD durch 4, DE durch 5, EF durch 6, FG durch 7, GH durch 8 und HI durch 9. Keine dieser Zahlen darf mit einer 0 beginnen. Welchen Wert hat ABCDEFGHI?</a:t>
            </a:r>
            <a:endParaRPr lang="de-CH"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50619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3AF4E-BE24-18D2-53C0-D3657FB55D7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59D2644-E1C7-47B7-9193-20965180E65F}"/>
              </a:ext>
            </a:extLst>
          </p:cNvPr>
          <p:cNvSpPr>
            <a:spLocks noGrp="1"/>
          </p:cNvSpPr>
          <p:nvPr>
            <p:ph type="title"/>
          </p:nvPr>
        </p:nvSpPr>
        <p:spPr>
          <a:xfrm>
            <a:off x="1475656" y="274638"/>
            <a:ext cx="7211144" cy="1143000"/>
          </a:xfrm>
        </p:spPr>
        <p:txBody>
          <a:bodyPr/>
          <a:lstStyle/>
          <a:p>
            <a:r>
              <a:rPr lang="de-CH" dirty="0"/>
              <a:t>Kann das stimmen?</a:t>
            </a:r>
          </a:p>
        </p:txBody>
      </p:sp>
      <p:sp>
        <p:nvSpPr>
          <p:cNvPr id="4" name="Textfeld 3">
            <a:extLst>
              <a:ext uri="{FF2B5EF4-FFF2-40B4-BE49-F238E27FC236}">
                <a16:creationId xmlns:a16="http://schemas.microsoft.com/office/drawing/2014/main" id="{EA9AE238-202E-5391-8445-3204B72AF2E4}"/>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42</a:t>
            </a:r>
          </a:p>
        </p:txBody>
      </p:sp>
      <p:pic>
        <p:nvPicPr>
          <p:cNvPr id="5" name="Grafik 4">
            <a:extLst>
              <a:ext uri="{FF2B5EF4-FFF2-40B4-BE49-F238E27FC236}">
                <a16:creationId xmlns:a16="http://schemas.microsoft.com/office/drawing/2014/main" id="{1ED4BEAF-0762-0C12-22B0-CB335262FCF2}"/>
              </a:ext>
            </a:extLst>
          </p:cNvPr>
          <p:cNvPicPr>
            <a:picLocks noChangeAspect="1"/>
          </p:cNvPicPr>
          <p:nvPr/>
        </p:nvPicPr>
        <p:blipFill>
          <a:blip r:embed="rId2"/>
          <a:stretch>
            <a:fillRect/>
          </a:stretch>
        </p:blipFill>
        <p:spPr>
          <a:xfrm>
            <a:off x="1547664" y="1450639"/>
            <a:ext cx="6192688" cy="5077497"/>
          </a:xfrm>
          <a:prstGeom prst="rect">
            <a:avLst/>
          </a:prstGeom>
        </p:spPr>
      </p:pic>
    </p:spTree>
    <p:extLst>
      <p:ext uri="{BB962C8B-B14F-4D97-AF65-F5344CB8AC3E}">
        <p14:creationId xmlns:p14="http://schemas.microsoft.com/office/powerpoint/2010/main" val="35374183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5FA4B-97CA-1BAB-9C46-7F234BC666E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7498A2-F4DF-A0DD-9318-6F71510C71CE}"/>
              </a:ext>
            </a:extLst>
          </p:cNvPr>
          <p:cNvSpPr>
            <a:spLocks noGrp="1"/>
          </p:cNvSpPr>
          <p:nvPr>
            <p:ph type="title"/>
          </p:nvPr>
        </p:nvSpPr>
        <p:spPr>
          <a:xfrm>
            <a:off x="1475656" y="274638"/>
            <a:ext cx="7211144" cy="1143000"/>
          </a:xfrm>
        </p:spPr>
        <p:txBody>
          <a:bodyPr/>
          <a:lstStyle/>
          <a:p>
            <a:r>
              <a:rPr lang="de-CH" dirty="0"/>
              <a:t>Gewichte mit Balkenwaage</a:t>
            </a:r>
          </a:p>
        </p:txBody>
      </p:sp>
      <p:sp>
        <p:nvSpPr>
          <p:cNvPr id="4" name="Textfeld 3">
            <a:extLst>
              <a:ext uri="{FF2B5EF4-FFF2-40B4-BE49-F238E27FC236}">
                <a16:creationId xmlns:a16="http://schemas.microsoft.com/office/drawing/2014/main" id="{79A4EDD9-92CC-B2E8-1206-E2EAFAE46828}"/>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43</a:t>
            </a:r>
          </a:p>
        </p:txBody>
      </p:sp>
      <p:sp>
        <p:nvSpPr>
          <p:cNvPr id="3" name="Rectangle 2">
            <a:extLst>
              <a:ext uri="{FF2B5EF4-FFF2-40B4-BE49-F238E27FC236}">
                <a16:creationId xmlns:a16="http://schemas.microsoft.com/office/drawing/2014/main" id="{9576C627-33C6-E1F0-CA41-8E14E945E231}"/>
              </a:ext>
            </a:extLst>
          </p:cNvPr>
          <p:cNvSpPr>
            <a:spLocks noChangeArrowheads="1"/>
          </p:cNvSpPr>
          <p:nvPr/>
        </p:nvSpPr>
        <p:spPr bwMode="auto">
          <a:xfrm>
            <a:off x="80243" y="17561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CH" dirty="0"/>
          </a:p>
        </p:txBody>
      </p:sp>
      <p:pic>
        <p:nvPicPr>
          <p:cNvPr id="4097" name="Grafik 260">
            <a:extLst>
              <a:ext uri="{FF2B5EF4-FFF2-40B4-BE49-F238E27FC236}">
                <a16:creationId xmlns:a16="http://schemas.microsoft.com/office/drawing/2014/main" id="{28A11166-818E-23C5-F00A-707732BB20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06" y="2852936"/>
            <a:ext cx="2781300" cy="27813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18BB1770-9CFA-C735-D3BA-6B760D03BED8}"/>
              </a:ext>
            </a:extLst>
          </p:cNvPr>
          <p:cNvSpPr>
            <a:spLocks noChangeArrowheads="1"/>
          </p:cNvSpPr>
          <p:nvPr/>
        </p:nvSpPr>
        <p:spPr bwMode="auto">
          <a:xfrm>
            <a:off x="3317370" y="1984772"/>
            <a:ext cx="5741624"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CH" altLang="de-DE" sz="3600" b="0" i="0" u="none" strike="noStrike" cap="none" normalizeH="0" baseline="0" dirty="0">
                <a:ln>
                  <a:noFill/>
                </a:ln>
                <a:solidFill>
                  <a:schemeClr val="tx1"/>
                </a:solidFill>
                <a:effectLst/>
                <a:latin typeface="Calibri" panose="020F0502020204030204" pitchFamily="34" charset="0"/>
                <a:ea typeface="Times" panose="02020603050405020304" pitchFamily="18" charset="0"/>
                <a:cs typeface="Calibri" panose="020F0502020204030204" pitchFamily="34" charset="0"/>
              </a:rPr>
              <a:t>Du hast eine Balkenwaage zur Hand und überlegst Dir, wie viele Gewichte zu minimal brauchst, um auf Gramm genau bis zu 1 Kilogramm zu messen?</a:t>
            </a:r>
            <a:endParaRPr kumimoji="0" lang="de-CH" altLang="de-DE"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78477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66F6A-A67A-6E09-2076-70E9B2A79F3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65FDCB0-C35A-93AB-02E0-0864A4AA57B2}"/>
              </a:ext>
            </a:extLst>
          </p:cNvPr>
          <p:cNvSpPr>
            <a:spLocks noGrp="1"/>
          </p:cNvSpPr>
          <p:nvPr>
            <p:ph type="title"/>
          </p:nvPr>
        </p:nvSpPr>
        <p:spPr>
          <a:xfrm>
            <a:off x="1475656" y="274638"/>
            <a:ext cx="7211144" cy="1143000"/>
          </a:xfrm>
        </p:spPr>
        <p:txBody>
          <a:bodyPr/>
          <a:lstStyle/>
          <a:p>
            <a:r>
              <a:rPr lang="de-CH" dirty="0"/>
              <a:t>Sechs gleich lange Hölzer</a:t>
            </a:r>
          </a:p>
        </p:txBody>
      </p:sp>
      <p:sp>
        <p:nvSpPr>
          <p:cNvPr id="4" name="Textfeld 3">
            <a:extLst>
              <a:ext uri="{FF2B5EF4-FFF2-40B4-BE49-F238E27FC236}">
                <a16:creationId xmlns:a16="http://schemas.microsoft.com/office/drawing/2014/main" id="{4F61C922-6FCF-5A81-32EE-EF14CD81B5B1}"/>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44</a:t>
            </a:r>
          </a:p>
        </p:txBody>
      </p:sp>
      <p:pic>
        <p:nvPicPr>
          <p:cNvPr id="3" name="Grafik 2">
            <a:extLst>
              <a:ext uri="{FF2B5EF4-FFF2-40B4-BE49-F238E27FC236}">
                <a16:creationId xmlns:a16="http://schemas.microsoft.com/office/drawing/2014/main" id="{4EC5A2C8-3ABA-256E-1313-37B25FEF23F1}"/>
              </a:ext>
            </a:extLst>
          </p:cNvPr>
          <p:cNvPicPr>
            <a:picLocks noChangeAspect="1"/>
          </p:cNvPicPr>
          <p:nvPr/>
        </p:nvPicPr>
        <p:blipFill>
          <a:blip r:embed="rId2"/>
          <a:stretch>
            <a:fillRect/>
          </a:stretch>
        </p:blipFill>
        <p:spPr>
          <a:xfrm>
            <a:off x="2267744" y="1700808"/>
            <a:ext cx="4022671" cy="4013138"/>
          </a:xfrm>
          <a:prstGeom prst="rect">
            <a:avLst/>
          </a:prstGeom>
        </p:spPr>
      </p:pic>
    </p:spTree>
    <p:extLst>
      <p:ext uri="{BB962C8B-B14F-4D97-AF65-F5344CB8AC3E}">
        <p14:creationId xmlns:p14="http://schemas.microsoft.com/office/powerpoint/2010/main" val="43899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4757C-C511-FD07-0BB8-6C97635DFF5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A0981D4-3D7B-6C64-7BB1-665588055AFF}"/>
              </a:ext>
            </a:extLst>
          </p:cNvPr>
          <p:cNvSpPr>
            <a:spLocks noGrp="1"/>
          </p:cNvSpPr>
          <p:nvPr>
            <p:ph type="title"/>
          </p:nvPr>
        </p:nvSpPr>
        <p:spPr>
          <a:xfrm>
            <a:off x="1475656" y="274638"/>
            <a:ext cx="7211144" cy="1143000"/>
          </a:xfrm>
        </p:spPr>
        <p:txBody>
          <a:bodyPr/>
          <a:lstStyle/>
          <a:p>
            <a:r>
              <a:rPr lang="de-CH" dirty="0"/>
              <a:t>Additions-/Subtraktionsrätsel</a:t>
            </a:r>
          </a:p>
        </p:txBody>
      </p:sp>
      <p:sp>
        <p:nvSpPr>
          <p:cNvPr id="4" name="Textfeld 3">
            <a:extLst>
              <a:ext uri="{FF2B5EF4-FFF2-40B4-BE49-F238E27FC236}">
                <a16:creationId xmlns:a16="http://schemas.microsoft.com/office/drawing/2014/main" id="{6ED8D1BE-12CD-A380-D3BA-9C4E5617222A}"/>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45</a:t>
            </a:r>
          </a:p>
        </p:txBody>
      </p:sp>
      <p:pic>
        <p:nvPicPr>
          <p:cNvPr id="5" name="Grafik 4">
            <a:extLst>
              <a:ext uri="{FF2B5EF4-FFF2-40B4-BE49-F238E27FC236}">
                <a16:creationId xmlns:a16="http://schemas.microsoft.com/office/drawing/2014/main" id="{E53252D7-E833-E045-8D9A-22E054A8EC7D}"/>
              </a:ext>
            </a:extLst>
          </p:cNvPr>
          <p:cNvPicPr>
            <a:picLocks noChangeAspect="1"/>
          </p:cNvPicPr>
          <p:nvPr/>
        </p:nvPicPr>
        <p:blipFill>
          <a:blip r:embed="rId2"/>
          <a:stretch>
            <a:fillRect/>
          </a:stretch>
        </p:blipFill>
        <p:spPr>
          <a:xfrm>
            <a:off x="2051720" y="1556792"/>
            <a:ext cx="4771578" cy="4127075"/>
          </a:xfrm>
          <a:prstGeom prst="rect">
            <a:avLst/>
          </a:prstGeom>
        </p:spPr>
      </p:pic>
    </p:spTree>
    <p:extLst>
      <p:ext uri="{BB962C8B-B14F-4D97-AF65-F5344CB8AC3E}">
        <p14:creationId xmlns:p14="http://schemas.microsoft.com/office/powerpoint/2010/main" val="7878524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35E49-C2BD-A416-79F0-ED373D942D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9964A11-BBDE-FAE1-2665-A8A663AE2F3D}"/>
              </a:ext>
            </a:extLst>
          </p:cNvPr>
          <p:cNvSpPr>
            <a:spLocks noGrp="1"/>
          </p:cNvSpPr>
          <p:nvPr>
            <p:ph type="title"/>
          </p:nvPr>
        </p:nvSpPr>
        <p:spPr>
          <a:xfrm>
            <a:off x="1475656" y="274638"/>
            <a:ext cx="7211144" cy="1143000"/>
          </a:xfrm>
        </p:spPr>
        <p:txBody>
          <a:bodyPr/>
          <a:lstStyle/>
          <a:p>
            <a:r>
              <a:rPr lang="de-CH" dirty="0"/>
              <a:t>Bewegte Mathematik</a:t>
            </a:r>
          </a:p>
        </p:txBody>
      </p:sp>
      <p:sp>
        <p:nvSpPr>
          <p:cNvPr id="4" name="Textfeld 3">
            <a:extLst>
              <a:ext uri="{FF2B5EF4-FFF2-40B4-BE49-F238E27FC236}">
                <a16:creationId xmlns:a16="http://schemas.microsoft.com/office/drawing/2014/main" id="{A434A74F-B857-F419-796B-68A450055DE8}"/>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46</a:t>
            </a:r>
          </a:p>
        </p:txBody>
      </p:sp>
      <p:sp>
        <p:nvSpPr>
          <p:cNvPr id="5" name="Textfeld 4">
            <a:extLst>
              <a:ext uri="{FF2B5EF4-FFF2-40B4-BE49-F238E27FC236}">
                <a16:creationId xmlns:a16="http://schemas.microsoft.com/office/drawing/2014/main" id="{F05C1692-5E93-2779-DDD4-04C803DBE696}"/>
              </a:ext>
            </a:extLst>
          </p:cNvPr>
          <p:cNvSpPr txBox="1"/>
          <p:nvPr/>
        </p:nvSpPr>
        <p:spPr>
          <a:xfrm>
            <a:off x="323528" y="1628800"/>
            <a:ext cx="9073008" cy="4832092"/>
          </a:xfrm>
          <a:prstGeom prst="rect">
            <a:avLst/>
          </a:prstGeom>
          <a:noFill/>
        </p:spPr>
        <p:txBody>
          <a:bodyPr wrap="square">
            <a:spAutoFit/>
          </a:bodyPr>
          <a:lstStyle/>
          <a:p>
            <a:pPr>
              <a:buNone/>
            </a:pPr>
            <a:r>
              <a:rPr lang="de-CH" sz="2800" kern="1600" spc="10" dirty="0">
                <a:effectLst/>
                <a:ea typeface="Times" panose="02020603050405020304" pitchFamily="18" charset="0"/>
                <a:cs typeface="Times New Roman" panose="02020603050405020304" pitchFamily="18" charset="0"/>
              </a:rPr>
              <a:t>Alle Lernenden erhalten eine unterschiedliche Zahl mit einem Malerklebband auf ihren T-Shirts. Nun laufen alle im Klassenraum herum und suchen sich andere Zahlen. Die jeweiligen Partner rechnen alle Grundoperationen durch (plus, minus, mal und durch).</a:t>
            </a:r>
            <a:endParaRPr lang="de-CH" sz="2800" spc="10" dirty="0">
              <a:effectLst/>
              <a:ea typeface="Times" panose="02020603050405020304" pitchFamily="18" charset="0"/>
              <a:cs typeface="Times New Roman" panose="02020603050405020304" pitchFamily="18" charset="0"/>
            </a:endParaRPr>
          </a:p>
          <a:p>
            <a:pPr>
              <a:buNone/>
            </a:pPr>
            <a:r>
              <a:rPr lang="de-CH" sz="2800" kern="1600" spc="10" dirty="0">
                <a:effectLst/>
                <a:ea typeface="Times" panose="02020603050405020304" pitchFamily="18" charset="0"/>
                <a:cs typeface="Times New Roman" panose="02020603050405020304" pitchFamily="18" charset="0"/>
              </a:rPr>
              <a:t> </a:t>
            </a:r>
            <a:endParaRPr lang="de-CH" sz="2800" spc="10" dirty="0">
              <a:effectLst/>
              <a:ea typeface="Times" panose="02020603050405020304" pitchFamily="18" charset="0"/>
              <a:cs typeface="Times New Roman" panose="02020603050405020304" pitchFamily="18" charset="0"/>
            </a:endParaRPr>
          </a:p>
          <a:p>
            <a:pPr>
              <a:buNone/>
            </a:pPr>
            <a:r>
              <a:rPr lang="de-CH" sz="2800" kern="1600" spc="10" dirty="0">
                <a:effectLst/>
                <a:ea typeface="Times" panose="02020603050405020304" pitchFamily="18" charset="0"/>
                <a:cs typeface="Times New Roman" panose="02020603050405020304" pitchFamily="18" charset="0"/>
              </a:rPr>
              <a:t>Schwierigkeit erhöhen: Die Aufgabe kann auch zu dritt oder zu viert gelöst werden.</a:t>
            </a:r>
            <a:endParaRPr lang="de-CH" sz="2800" spc="10" dirty="0">
              <a:effectLst/>
              <a:ea typeface="Times" panose="02020603050405020304" pitchFamily="18" charset="0"/>
              <a:cs typeface="Times New Roman" panose="02020603050405020304" pitchFamily="18" charset="0"/>
            </a:endParaRPr>
          </a:p>
          <a:p>
            <a:pPr>
              <a:buNone/>
            </a:pPr>
            <a:r>
              <a:rPr lang="de-CH" sz="2800" kern="1600" spc="10" dirty="0">
                <a:effectLst/>
                <a:ea typeface="Times" panose="02020603050405020304" pitchFamily="18" charset="0"/>
                <a:cs typeface="Times New Roman" panose="02020603050405020304" pitchFamily="18" charset="0"/>
              </a:rPr>
              <a:t> </a:t>
            </a:r>
            <a:endParaRPr lang="de-CH" sz="2800" spc="10" dirty="0">
              <a:effectLst/>
              <a:ea typeface="Times" panose="02020603050405020304" pitchFamily="18" charset="0"/>
              <a:cs typeface="Times New Roman" panose="02020603050405020304" pitchFamily="18" charset="0"/>
            </a:endParaRPr>
          </a:p>
          <a:p>
            <a:r>
              <a:rPr lang="de-CH" sz="2800" kern="1600" spc="10" dirty="0">
                <a:effectLst/>
                <a:ea typeface="Times" panose="02020603050405020304" pitchFamily="18" charset="0"/>
                <a:cs typeface="Times New Roman" panose="02020603050405020304" pitchFamily="18" charset="0"/>
              </a:rPr>
              <a:t>Anmerkung: Zahlen 1 bis 20 genügt für den Anfang. Im Zyklus 2 können höhere Zahlen verwendet werden.</a:t>
            </a:r>
            <a:endParaRPr lang="de-CH" sz="2800" spc="10" dirty="0">
              <a:effectLst/>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999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Würfelnetze</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a:t>
            </a:r>
          </a:p>
        </p:txBody>
      </p:sp>
      <p:pic>
        <p:nvPicPr>
          <p:cNvPr id="8" name="Grafik 7">
            <a:extLst>
              <a:ext uri="{FF2B5EF4-FFF2-40B4-BE49-F238E27FC236}">
                <a16:creationId xmlns:a16="http://schemas.microsoft.com/office/drawing/2014/main" id="{65AB2C63-3CAD-BBA5-2CF1-08157BE95EAA}"/>
              </a:ext>
            </a:extLst>
          </p:cNvPr>
          <p:cNvPicPr>
            <a:picLocks noChangeAspect="1"/>
          </p:cNvPicPr>
          <p:nvPr/>
        </p:nvPicPr>
        <p:blipFill>
          <a:blip r:embed="rId2"/>
          <a:stretch>
            <a:fillRect/>
          </a:stretch>
        </p:blipFill>
        <p:spPr>
          <a:xfrm>
            <a:off x="1259632" y="1475656"/>
            <a:ext cx="6325563" cy="4301047"/>
          </a:xfrm>
          <a:prstGeom prst="rect">
            <a:avLst/>
          </a:prstGeom>
        </p:spPr>
      </p:pic>
    </p:spTree>
    <p:extLst>
      <p:ext uri="{BB962C8B-B14F-4D97-AF65-F5344CB8AC3E}">
        <p14:creationId xmlns:p14="http://schemas.microsoft.com/office/powerpoint/2010/main" val="27517890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7871F-ACC3-7F6B-6C99-F2CD3897F6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4C1919-6B7A-BD92-E7FB-6D597EE8F7EC}"/>
              </a:ext>
            </a:extLst>
          </p:cNvPr>
          <p:cNvSpPr>
            <a:spLocks noGrp="1"/>
          </p:cNvSpPr>
          <p:nvPr>
            <p:ph type="title"/>
          </p:nvPr>
        </p:nvSpPr>
        <p:spPr>
          <a:xfrm>
            <a:off x="1475656" y="274638"/>
            <a:ext cx="7211144" cy="1143000"/>
          </a:xfrm>
        </p:spPr>
        <p:txBody>
          <a:bodyPr/>
          <a:lstStyle/>
          <a:p>
            <a:r>
              <a:rPr lang="de-CH" dirty="0"/>
              <a:t>Logikrätsel</a:t>
            </a:r>
          </a:p>
        </p:txBody>
      </p:sp>
      <p:sp>
        <p:nvSpPr>
          <p:cNvPr id="4" name="Textfeld 3">
            <a:extLst>
              <a:ext uri="{FF2B5EF4-FFF2-40B4-BE49-F238E27FC236}">
                <a16:creationId xmlns:a16="http://schemas.microsoft.com/office/drawing/2014/main" id="{791FC87C-F3D3-2172-69D9-6C04FB9A7DCA}"/>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47</a:t>
            </a:r>
          </a:p>
        </p:txBody>
      </p:sp>
      <p:pic>
        <p:nvPicPr>
          <p:cNvPr id="5" name="Grafik 4">
            <a:extLst>
              <a:ext uri="{FF2B5EF4-FFF2-40B4-BE49-F238E27FC236}">
                <a16:creationId xmlns:a16="http://schemas.microsoft.com/office/drawing/2014/main" id="{A0A74A1E-397F-7F58-6578-C510E4810ABE}"/>
              </a:ext>
            </a:extLst>
          </p:cNvPr>
          <p:cNvPicPr>
            <a:picLocks noChangeAspect="1"/>
          </p:cNvPicPr>
          <p:nvPr/>
        </p:nvPicPr>
        <p:blipFill>
          <a:blip r:embed="rId2"/>
          <a:stretch>
            <a:fillRect/>
          </a:stretch>
        </p:blipFill>
        <p:spPr>
          <a:xfrm>
            <a:off x="429577" y="2747050"/>
            <a:ext cx="8516461" cy="1402030"/>
          </a:xfrm>
          <a:prstGeom prst="rect">
            <a:avLst/>
          </a:prstGeom>
        </p:spPr>
      </p:pic>
    </p:spTree>
    <p:extLst>
      <p:ext uri="{BB962C8B-B14F-4D97-AF65-F5344CB8AC3E}">
        <p14:creationId xmlns:p14="http://schemas.microsoft.com/office/powerpoint/2010/main" val="11750638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B3639-A291-B2FD-9A7B-A74EC7BC9CB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5BBB28-60F7-CDB9-69AC-979FE5924BE0}"/>
              </a:ext>
            </a:extLst>
          </p:cNvPr>
          <p:cNvSpPr>
            <a:spLocks noGrp="1"/>
          </p:cNvSpPr>
          <p:nvPr>
            <p:ph type="title"/>
          </p:nvPr>
        </p:nvSpPr>
        <p:spPr>
          <a:xfrm>
            <a:off x="1475656" y="274638"/>
            <a:ext cx="7211144" cy="1143000"/>
          </a:xfrm>
        </p:spPr>
        <p:txBody>
          <a:bodyPr/>
          <a:lstStyle/>
          <a:p>
            <a:r>
              <a:rPr lang="de-CH" dirty="0"/>
              <a:t>Matheschlange</a:t>
            </a:r>
          </a:p>
        </p:txBody>
      </p:sp>
      <p:sp>
        <p:nvSpPr>
          <p:cNvPr id="4" name="Textfeld 3">
            <a:extLst>
              <a:ext uri="{FF2B5EF4-FFF2-40B4-BE49-F238E27FC236}">
                <a16:creationId xmlns:a16="http://schemas.microsoft.com/office/drawing/2014/main" id="{23D5A81A-4673-45EF-1921-31BCFBCBCB4E}"/>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48</a:t>
            </a:r>
          </a:p>
        </p:txBody>
      </p:sp>
      <p:pic>
        <p:nvPicPr>
          <p:cNvPr id="7" name="Grafik 6">
            <a:extLst>
              <a:ext uri="{FF2B5EF4-FFF2-40B4-BE49-F238E27FC236}">
                <a16:creationId xmlns:a16="http://schemas.microsoft.com/office/drawing/2014/main" id="{63FF7429-6030-31D8-88D6-02F47BC30E8D}"/>
              </a:ext>
            </a:extLst>
          </p:cNvPr>
          <p:cNvPicPr>
            <a:picLocks noChangeAspect="1"/>
          </p:cNvPicPr>
          <p:nvPr/>
        </p:nvPicPr>
        <p:blipFill>
          <a:blip r:embed="rId2"/>
          <a:stretch>
            <a:fillRect/>
          </a:stretch>
        </p:blipFill>
        <p:spPr>
          <a:xfrm>
            <a:off x="3059832" y="1129213"/>
            <a:ext cx="3795089" cy="5700254"/>
          </a:xfrm>
          <a:prstGeom prst="rect">
            <a:avLst/>
          </a:prstGeom>
        </p:spPr>
      </p:pic>
    </p:spTree>
    <p:extLst>
      <p:ext uri="{BB962C8B-B14F-4D97-AF65-F5344CB8AC3E}">
        <p14:creationId xmlns:p14="http://schemas.microsoft.com/office/powerpoint/2010/main" val="28783328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FAB0-0036-1DB5-0E79-34D71C18867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1E47F2B-5093-5EA1-5907-1B556F8C2EC9}"/>
              </a:ext>
            </a:extLst>
          </p:cNvPr>
          <p:cNvSpPr>
            <a:spLocks noGrp="1"/>
          </p:cNvSpPr>
          <p:nvPr>
            <p:ph type="title"/>
          </p:nvPr>
        </p:nvSpPr>
        <p:spPr>
          <a:xfrm>
            <a:off x="1475656" y="274638"/>
            <a:ext cx="7211144" cy="1143000"/>
          </a:xfrm>
        </p:spPr>
        <p:txBody>
          <a:bodyPr/>
          <a:lstStyle/>
          <a:p>
            <a:r>
              <a:rPr lang="de-CH" dirty="0"/>
              <a:t>Doppelte Zahlenmauer</a:t>
            </a:r>
          </a:p>
        </p:txBody>
      </p:sp>
      <p:sp>
        <p:nvSpPr>
          <p:cNvPr id="4" name="Textfeld 3">
            <a:extLst>
              <a:ext uri="{FF2B5EF4-FFF2-40B4-BE49-F238E27FC236}">
                <a16:creationId xmlns:a16="http://schemas.microsoft.com/office/drawing/2014/main" id="{F7644A94-FDC0-CFDD-8DD9-11A7C81E6B81}"/>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49</a:t>
            </a:r>
          </a:p>
        </p:txBody>
      </p:sp>
      <p:pic>
        <p:nvPicPr>
          <p:cNvPr id="5" name="Grafik 4">
            <a:extLst>
              <a:ext uri="{FF2B5EF4-FFF2-40B4-BE49-F238E27FC236}">
                <a16:creationId xmlns:a16="http://schemas.microsoft.com/office/drawing/2014/main" id="{FEB2A4D4-74E0-DCE8-6B68-F91807C3CEB0}"/>
              </a:ext>
            </a:extLst>
          </p:cNvPr>
          <p:cNvPicPr>
            <a:picLocks noChangeAspect="1"/>
          </p:cNvPicPr>
          <p:nvPr/>
        </p:nvPicPr>
        <p:blipFill>
          <a:blip r:embed="rId2"/>
          <a:stretch>
            <a:fillRect/>
          </a:stretch>
        </p:blipFill>
        <p:spPr>
          <a:xfrm>
            <a:off x="1187624" y="1628800"/>
            <a:ext cx="6221706" cy="4014318"/>
          </a:xfrm>
          <a:prstGeom prst="rect">
            <a:avLst/>
          </a:prstGeom>
        </p:spPr>
      </p:pic>
    </p:spTree>
    <p:extLst>
      <p:ext uri="{BB962C8B-B14F-4D97-AF65-F5344CB8AC3E}">
        <p14:creationId xmlns:p14="http://schemas.microsoft.com/office/powerpoint/2010/main" val="5056064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61415-83E1-D64A-6482-9DBB54E5B3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358161B-5819-B2E1-D4ED-F5062B720578}"/>
              </a:ext>
            </a:extLst>
          </p:cNvPr>
          <p:cNvSpPr>
            <a:spLocks noGrp="1"/>
          </p:cNvSpPr>
          <p:nvPr>
            <p:ph type="title"/>
          </p:nvPr>
        </p:nvSpPr>
        <p:spPr>
          <a:xfrm>
            <a:off x="1475656" y="274638"/>
            <a:ext cx="7211144" cy="1143000"/>
          </a:xfrm>
        </p:spPr>
        <p:txBody>
          <a:bodyPr/>
          <a:lstStyle/>
          <a:p>
            <a:r>
              <a:rPr lang="de-CH" dirty="0"/>
              <a:t>Operationsquadrate</a:t>
            </a:r>
          </a:p>
        </p:txBody>
      </p:sp>
      <p:sp>
        <p:nvSpPr>
          <p:cNvPr id="4" name="Textfeld 3">
            <a:extLst>
              <a:ext uri="{FF2B5EF4-FFF2-40B4-BE49-F238E27FC236}">
                <a16:creationId xmlns:a16="http://schemas.microsoft.com/office/drawing/2014/main" id="{569899E4-D7D7-621C-055C-20A0077AF869}"/>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50</a:t>
            </a:r>
          </a:p>
        </p:txBody>
      </p:sp>
      <p:pic>
        <p:nvPicPr>
          <p:cNvPr id="5" name="Grafik 4">
            <a:extLst>
              <a:ext uri="{FF2B5EF4-FFF2-40B4-BE49-F238E27FC236}">
                <a16:creationId xmlns:a16="http://schemas.microsoft.com/office/drawing/2014/main" id="{A1D1E973-4FEE-8467-DBFA-62AFF6F68734}"/>
              </a:ext>
            </a:extLst>
          </p:cNvPr>
          <p:cNvPicPr>
            <a:picLocks noChangeAspect="1"/>
          </p:cNvPicPr>
          <p:nvPr/>
        </p:nvPicPr>
        <p:blipFill>
          <a:blip r:embed="rId2"/>
          <a:stretch>
            <a:fillRect/>
          </a:stretch>
        </p:blipFill>
        <p:spPr>
          <a:xfrm>
            <a:off x="2987824" y="1556792"/>
            <a:ext cx="2589715" cy="4206965"/>
          </a:xfrm>
          <a:prstGeom prst="rect">
            <a:avLst/>
          </a:prstGeom>
        </p:spPr>
      </p:pic>
    </p:spTree>
    <p:extLst>
      <p:ext uri="{BB962C8B-B14F-4D97-AF65-F5344CB8AC3E}">
        <p14:creationId xmlns:p14="http://schemas.microsoft.com/office/powerpoint/2010/main" val="23745241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3F990-DD87-6427-BE6B-4C6B728FB6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B7A9937-5D6E-E495-5D60-AB109DD2FA16}"/>
              </a:ext>
            </a:extLst>
          </p:cNvPr>
          <p:cNvSpPr>
            <a:spLocks noGrp="1"/>
          </p:cNvSpPr>
          <p:nvPr>
            <p:ph type="title"/>
          </p:nvPr>
        </p:nvSpPr>
        <p:spPr>
          <a:xfrm>
            <a:off x="1475656" y="274638"/>
            <a:ext cx="7211144" cy="1143000"/>
          </a:xfrm>
        </p:spPr>
        <p:txBody>
          <a:bodyPr/>
          <a:lstStyle/>
          <a:p>
            <a:r>
              <a:rPr lang="de-CH" dirty="0"/>
              <a:t>Kreative Fragestellungen</a:t>
            </a:r>
          </a:p>
        </p:txBody>
      </p:sp>
      <p:sp>
        <p:nvSpPr>
          <p:cNvPr id="4" name="Textfeld 3">
            <a:extLst>
              <a:ext uri="{FF2B5EF4-FFF2-40B4-BE49-F238E27FC236}">
                <a16:creationId xmlns:a16="http://schemas.microsoft.com/office/drawing/2014/main" id="{2D3714ED-040B-CF31-95A3-5C7E38DEC695}"/>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51</a:t>
            </a:r>
          </a:p>
        </p:txBody>
      </p:sp>
      <p:sp>
        <p:nvSpPr>
          <p:cNvPr id="5" name="Textfeld 4">
            <a:extLst>
              <a:ext uri="{FF2B5EF4-FFF2-40B4-BE49-F238E27FC236}">
                <a16:creationId xmlns:a16="http://schemas.microsoft.com/office/drawing/2014/main" id="{110D9231-534F-A0E8-71A2-51E66E371F77}"/>
              </a:ext>
            </a:extLst>
          </p:cNvPr>
          <p:cNvSpPr txBox="1"/>
          <p:nvPr/>
        </p:nvSpPr>
        <p:spPr>
          <a:xfrm>
            <a:off x="251520" y="1475656"/>
            <a:ext cx="8892480" cy="4708981"/>
          </a:xfrm>
          <a:prstGeom prst="rect">
            <a:avLst/>
          </a:prstGeom>
          <a:noFill/>
        </p:spPr>
        <p:txBody>
          <a:bodyPr wrap="square">
            <a:spAutoFit/>
          </a:bodyPr>
          <a:lstStyle/>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"Warum ist Null keine positive oder negative Zahl?"</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"Wie viele Möglichkeiten gibt es, eine Zahl aus anderen Zahlen zu addieren?"</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"Warum sind manche Zahlen durch andere teilbar und manche nicht?"</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"Wie viele verschiedene Arten gibt es, ein Rechteck zu zeichnen, das einen bestimmten Umfang hat?"</a:t>
            </a:r>
            <a:r>
              <a:rPr lang="de-CH" sz="2000" kern="1600" spc="10" dirty="0">
                <a:effectLst/>
                <a:ea typeface="Times" panose="02020603050405020304" pitchFamily="18" charset="0"/>
                <a:cs typeface="Times New Roman" panose="02020603050405020304" pitchFamily="18" charset="0"/>
              </a:rPr>
              <a:t> </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"Was wäre, wenn Zahlen Farben hätten – würde das das Rechnen einfacher oder schwieriger machen?"</a:t>
            </a:r>
            <a:r>
              <a:rPr lang="de-CH" sz="2000" kern="1600" spc="10" dirty="0">
                <a:effectLst/>
                <a:ea typeface="Times" panose="02020603050405020304" pitchFamily="18" charset="0"/>
                <a:cs typeface="Times New Roman" panose="02020603050405020304" pitchFamily="18" charset="0"/>
              </a:rPr>
              <a:t> </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"Könnte es in der Mathematik eine Zahl geben, die grösser als unendlich ist?"</a:t>
            </a:r>
            <a:r>
              <a:rPr lang="de-CH" sz="2000" kern="1600" spc="10" dirty="0">
                <a:effectLst/>
                <a:ea typeface="Times" panose="02020603050405020304" pitchFamily="18" charset="0"/>
                <a:cs typeface="Times New Roman" panose="02020603050405020304" pitchFamily="18" charset="0"/>
              </a:rPr>
              <a:t> </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"Gibt es eine Zahl, die man nie teilen kann?"</a:t>
            </a:r>
            <a:r>
              <a:rPr lang="de-CH" sz="2000" kern="1600" spc="10" dirty="0">
                <a:effectLst/>
                <a:ea typeface="Times" panose="02020603050405020304" pitchFamily="18" charset="0"/>
                <a:cs typeface="Times New Roman" panose="02020603050405020304" pitchFamily="18" charset="0"/>
              </a:rPr>
              <a:t> </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"Wenn ein Tausendfüssler tausend Beine hat, wie viele verschiedene Möglichkeiten gibt es, seine Beine in Paaren zu zählen?"</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"Warum macht es keinen Unterschied, ob man Zahlen beim Addieren vertauscht?"</a:t>
            </a:r>
            <a:r>
              <a:rPr lang="de-CH" sz="2000" kern="1600" spc="10" dirty="0">
                <a:effectLst/>
                <a:ea typeface="Times" panose="02020603050405020304" pitchFamily="18" charset="0"/>
                <a:cs typeface="Times New Roman" panose="02020603050405020304" pitchFamily="18" charset="0"/>
              </a:rPr>
              <a:t> </a:t>
            </a:r>
            <a:endParaRPr lang="de-CH" sz="2000" spc="10" dirty="0">
              <a:effectLst/>
              <a:ea typeface="Times" panose="02020603050405020304" pitchFamily="18" charset="0"/>
              <a:cs typeface="Times New Roman" panose="02020603050405020304" pitchFamily="18" charset="0"/>
            </a:endParaRPr>
          </a:p>
          <a:p>
            <a:pPr marL="342900" lvl="0" indent="-342900">
              <a:buFont typeface="+mj-lt"/>
              <a:buAutoNum type="arabicPeriod"/>
            </a:pPr>
            <a:r>
              <a:rPr lang="de-CH" sz="2000" b="1" kern="1600" spc="10" dirty="0">
                <a:effectLst/>
                <a:ea typeface="Times" panose="02020603050405020304" pitchFamily="18" charset="0"/>
                <a:cs typeface="Times New Roman" panose="02020603050405020304" pitchFamily="18" charset="0"/>
              </a:rPr>
              <a:t>"Wenn man etwas sehr Kleines immer wieder teilt, hört das Teilen irgendwann auf?</a:t>
            </a:r>
            <a:endParaRPr lang="de-CH" sz="2000" spc="10" dirty="0">
              <a:effectLst/>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19207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3F46-A6B4-3F1E-949B-BDFC67D0AE5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C65826-4BF7-27D8-9F6C-3B93D7795B4D}"/>
              </a:ext>
            </a:extLst>
          </p:cNvPr>
          <p:cNvSpPr>
            <a:spLocks noGrp="1"/>
          </p:cNvSpPr>
          <p:nvPr>
            <p:ph type="title"/>
          </p:nvPr>
        </p:nvSpPr>
        <p:spPr>
          <a:xfrm>
            <a:off x="1475656" y="274638"/>
            <a:ext cx="7211144" cy="1143000"/>
          </a:xfrm>
        </p:spPr>
        <p:txBody>
          <a:bodyPr/>
          <a:lstStyle/>
          <a:p>
            <a:r>
              <a:rPr lang="de-CH" dirty="0"/>
              <a:t>69</a:t>
            </a:r>
          </a:p>
        </p:txBody>
      </p:sp>
      <p:sp>
        <p:nvSpPr>
          <p:cNvPr id="4" name="Textfeld 3">
            <a:extLst>
              <a:ext uri="{FF2B5EF4-FFF2-40B4-BE49-F238E27FC236}">
                <a16:creationId xmlns:a16="http://schemas.microsoft.com/office/drawing/2014/main" id="{E4121F81-F698-22A6-7D6D-25EAB05A9D65}"/>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52</a:t>
            </a:r>
          </a:p>
        </p:txBody>
      </p:sp>
      <p:sp>
        <p:nvSpPr>
          <p:cNvPr id="3" name="Rechteck 2">
            <a:extLst>
              <a:ext uri="{FF2B5EF4-FFF2-40B4-BE49-F238E27FC236}">
                <a16:creationId xmlns:a16="http://schemas.microsoft.com/office/drawing/2014/main" id="{6F3FF5AC-4EF1-E576-6B82-37363DEE746F}"/>
              </a:ext>
            </a:extLst>
          </p:cNvPr>
          <p:cNvSpPr/>
          <p:nvPr/>
        </p:nvSpPr>
        <p:spPr>
          <a:xfrm>
            <a:off x="3856098" y="2967335"/>
            <a:ext cx="1431803" cy="1569660"/>
          </a:xfrm>
          <a:prstGeom prst="rect">
            <a:avLst/>
          </a:prstGeom>
          <a:solidFill>
            <a:schemeClr val="accent2"/>
          </a:solidFill>
        </p:spPr>
        <p:txBody>
          <a:bodyPr wrap="none" lIns="91440" tIns="45720" rIns="91440" bIns="45720">
            <a:spAutoFit/>
          </a:bodyPr>
          <a:lstStyle/>
          <a:p>
            <a:pPr algn="ctr"/>
            <a:r>
              <a:rPr lang="de-DE" sz="9600" b="0" cap="none" spc="0" dirty="0">
                <a:ln w="0"/>
                <a:solidFill>
                  <a:schemeClr val="tx1"/>
                </a:solidFill>
                <a:effectLst>
                  <a:outerShdw blurRad="38100" dist="19050" dir="2700000" algn="tl" rotWithShape="0">
                    <a:schemeClr val="dk1">
                      <a:alpha val="40000"/>
                    </a:schemeClr>
                  </a:outerShdw>
                </a:effectLst>
              </a:rPr>
              <a:t>69</a:t>
            </a:r>
          </a:p>
        </p:txBody>
      </p:sp>
    </p:spTree>
    <p:extLst>
      <p:ext uri="{BB962C8B-B14F-4D97-AF65-F5344CB8AC3E}">
        <p14:creationId xmlns:p14="http://schemas.microsoft.com/office/powerpoint/2010/main" val="8690292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6D63E-E35E-0094-F9CA-060AA42E77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F46F908-08C9-9C0C-9214-B5ACD8419C08}"/>
              </a:ext>
            </a:extLst>
          </p:cNvPr>
          <p:cNvSpPr>
            <a:spLocks noGrp="1"/>
          </p:cNvSpPr>
          <p:nvPr>
            <p:ph type="title"/>
          </p:nvPr>
        </p:nvSpPr>
        <p:spPr>
          <a:xfrm>
            <a:off x="1475656" y="274638"/>
            <a:ext cx="7211144" cy="1143000"/>
          </a:xfrm>
        </p:spPr>
        <p:txBody>
          <a:bodyPr/>
          <a:lstStyle/>
          <a:p>
            <a:r>
              <a:rPr lang="de-CH" dirty="0"/>
              <a:t>Reihe fortsetzen</a:t>
            </a:r>
          </a:p>
        </p:txBody>
      </p:sp>
      <p:sp>
        <p:nvSpPr>
          <p:cNvPr id="4" name="Textfeld 3">
            <a:extLst>
              <a:ext uri="{FF2B5EF4-FFF2-40B4-BE49-F238E27FC236}">
                <a16:creationId xmlns:a16="http://schemas.microsoft.com/office/drawing/2014/main" id="{A9150628-EB48-4BE6-6CF0-F8AB50B1F14C}"/>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53</a:t>
            </a:r>
          </a:p>
        </p:txBody>
      </p:sp>
      <p:pic>
        <p:nvPicPr>
          <p:cNvPr id="5" name="Grafik 4">
            <a:extLst>
              <a:ext uri="{FF2B5EF4-FFF2-40B4-BE49-F238E27FC236}">
                <a16:creationId xmlns:a16="http://schemas.microsoft.com/office/drawing/2014/main" id="{54796A27-A61C-60D9-D68D-24490FFD5408}"/>
              </a:ext>
            </a:extLst>
          </p:cNvPr>
          <p:cNvPicPr>
            <a:picLocks noChangeAspect="1"/>
          </p:cNvPicPr>
          <p:nvPr/>
        </p:nvPicPr>
        <p:blipFill>
          <a:blip r:embed="rId2"/>
          <a:stretch>
            <a:fillRect/>
          </a:stretch>
        </p:blipFill>
        <p:spPr>
          <a:xfrm>
            <a:off x="3059832" y="1556792"/>
            <a:ext cx="3300305" cy="4710524"/>
          </a:xfrm>
          <a:prstGeom prst="rect">
            <a:avLst/>
          </a:prstGeom>
        </p:spPr>
      </p:pic>
    </p:spTree>
    <p:extLst>
      <p:ext uri="{BB962C8B-B14F-4D97-AF65-F5344CB8AC3E}">
        <p14:creationId xmlns:p14="http://schemas.microsoft.com/office/powerpoint/2010/main" val="30615714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6A6DE-9EBB-35EE-7D52-19D118D3B47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BA71F9E-582A-34D2-1BA9-93FA6BD22795}"/>
              </a:ext>
            </a:extLst>
          </p:cNvPr>
          <p:cNvSpPr>
            <a:spLocks noGrp="1"/>
          </p:cNvSpPr>
          <p:nvPr>
            <p:ph type="title"/>
          </p:nvPr>
        </p:nvSpPr>
        <p:spPr>
          <a:xfrm>
            <a:off x="1475656" y="274638"/>
            <a:ext cx="7211144" cy="1143000"/>
          </a:xfrm>
        </p:spPr>
        <p:txBody>
          <a:bodyPr/>
          <a:lstStyle/>
          <a:p>
            <a:r>
              <a:rPr lang="de-CH" dirty="0"/>
              <a:t>Rechtecke</a:t>
            </a:r>
          </a:p>
        </p:txBody>
      </p:sp>
      <p:sp>
        <p:nvSpPr>
          <p:cNvPr id="4" name="Textfeld 3">
            <a:extLst>
              <a:ext uri="{FF2B5EF4-FFF2-40B4-BE49-F238E27FC236}">
                <a16:creationId xmlns:a16="http://schemas.microsoft.com/office/drawing/2014/main" id="{32A2AEE9-5B72-4A58-F22A-D3FC7D89441F}"/>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54</a:t>
            </a:r>
          </a:p>
        </p:txBody>
      </p:sp>
      <p:pic>
        <p:nvPicPr>
          <p:cNvPr id="5" name="Grafik 4">
            <a:extLst>
              <a:ext uri="{FF2B5EF4-FFF2-40B4-BE49-F238E27FC236}">
                <a16:creationId xmlns:a16="http://schemas.microsoft.com/office/drawing/2014/main" id="{E0B4B4A3-BB6F-D27D-FC1D-D597CF3C92E4}"/>
              </a:ext>
            </a:extLst>
          </p:cNvPr>
          <p:cNvPicPr>
            <a:picLocks noChangeAspect="1"/>
          </p:cNvPicPr>
          <p:nvPr/>
        </p:nvPicPr>
        <p:blipFill>
          <a:blip r:embed="rId2"/>
          <a:stretch>
            <a:fillRect/>
          </a:stretch>
        </p:blipFill>
        <p:spPr>
          <a:xfrm>
            <a:off x="2621802" y="1503179"/>
            <a:ext cx="3900396" cy="3851641"/>
          </a:xfrm>
          <a:prstGeom prst="rect">
            <a:avLst/>
          </a:prstGeom>
        </p:spPr>
      </p:pic>
    </p:spTree>
    <p:extLst>
      <p:ext uri="{BB962C8B-B14F-4D97-AF65-F5344CB8AC3E}">
        <p14:creationId xmlns:p14="http://schemas.microsoft.com/office/powerpoint/2010/main" val="20589424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541FD-5AE5-EDA7-6C44-037A8FEF1D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BD0FD9-F3ED-1229-5EE8-71A239F855BE}"/>
              </a:ext>
            </a:extLst>
          </p:cNvPr>
          <p:cNvSpPr>
            <a:spLocks noGrp="1"/>
          </p:cNvSpPr>
          <p:nvPr>
            <p:ph type="title"/>
          </p:nvPr>
        </p:nvSpPr>
        <p:spPr>
          <a:xfrm>
            <a:off x="1475656" y="274638"/>
            <a:ext cx="7211144" cy="1143000"/>
          </a:xfrm>
        </p:spPr>
        <p:txBody>
          <a:bodyPr/>
          <a:lstStyle/>
          <a:p>
            <a:r>
              <a:rPr lang="de-CH" dirty="0"/>
              <a:t>Reihe fortsetzen</a:t>
            </a:r>
          </a:p>
        </p:txBody>
      </p:sp>
      <p:sp>
        <p:nvSpPr>
          <p:cNvPr id="4" name="Textfeld 3">
            <a:extLst>
              <a:ext uri="{FF2B5EF4-FFF2-40B4-BE49-F238E27FC236}">
                <a16:creationId xmlns:a16="http://schemas.microsoft.com/office/drawing/2014/main" id="{69AD18CD-91B7-BAA4-7411-53EEA06C6046}"/>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55</a:t>
            </a:r>
          </a:p>
        </p:txBody>
      </p:sp>
      <p:pic>
        <p:nvPicPr>
          <p:cNvPr id="5" name="Grafik 4">
            <a:extLst>
              <a:ext uri="{FF2B5EF4-FFF2-40B4-BE49-F238E27FC236}">
                <a16:creationId xmlns:a16="http://schemas.microsoft.com/office/drawing/2014/main" id="{3F1357AB-FDB6-75C6-B203-1E9AB9C06128}"/>
              </a:ext>
            </a:extLst>
          </p:cNvPr>
          <p:cNvPicPr>
            <a:picLocks noChangeAspect="1"/>
          </p:cNvPicPr>
          <p:nvPr/>
        </p:nvPicPr>
        <p:blipFill>
          <a:blip r:embed="rId2"/>
          <a:stretch>
            <a:fillRect/>
          </a:stretch>
        </p:blipFill>
        <p:spPr>
          <a:xfrm>
            <a:off x="2903378" y="1700808"/>
            <a:ext cx="3337244" cy="4050722"/>
          </a:xfrm>
          <a:prstGeom prst="rect">
            <a:avLst/>
          </a:prstGeom>
        </p:spPr>
      </p:pic>
    </p:spTree>
    <p:extLst>
      <p:ext uri="{BB962C8B-B14F-4D97-AF65-F5344CB8AC3E}">
        <p14:creationId xmlns:p14="http://schemas.microsoft.com/office/powerpoint/2010/main" val="32054472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FC450-47DA-B98D-8633-AA64030D79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1213A1-F0DF-B2EA-FCA0-92B88ECA8ABE}"/>
              </a:ext>
            </a:extLst>
          </p:cNvPr>
          <p:cNvSpPr>
            <a:spLocks noGrp="1"/>
          </p:cNvSpPr>
          <p:nvPr>
            <p:ph type="title"/>
          </p:nvPr>
        </p:nvSpPr>
        <p:spPr>
          <a:xfrm>
            <a:off x="1475656" y="274638"/>
            <a:ext cx="7211144" cy="1143000"/>
          </a:xfrm>
        </p:spPr>
        <p:txBody>
          <a:bodyPr/>
          <a:lstStyle/>
          <a:p>
            <a:r>
              <a:rPr lang="de-CH" dirty="0"/>
              <a:t>Gitterquadrat</a:t>
            </a:r>
          </a:p>
        </p:txBody>
      </p:sp>
      <p:sp>
        <p:nvSpPr>
          <p:cNvPr id="4" name="Textfeld 3">
            <a:extLst>
              <a:ext uri="{FF2B5EF4-FFF2-40B4-BE49-F238E27FC236}">
                <a16:creationId xmlns:a16="http://schemas.microsoft.com/office/drawing/2014/main" id="{F9F05FAB-342E-3DF7-F99F-BC406D26A00B}"/>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56</a:t>
            </a:r>
          </a:p>
        </p:txBody>
      </p:sp>
      <p:pic>
        <p:nvPicPr>
          <p:cNvPr id="5" name="Grafik 4">
            <a:extLst>
              <a:ext uri="{FF2B5EF4-FFF2-40B4-BE49-F238E27FC236}">
                <a16:creationId xmlns:a16="http://schemas.microsoft.com/office/drawing/2014/main" id="{15ADBAA6-FF85-2B6C-C27D-C234C54D5431}"/>
              </a:ext>
            </a:extLst>
          </p:cNvPr>
          <p:cNvPicPr>
            <a:picLocks noChangeAspect="1"/>
          </p:cNvPicPr>
          <p:nvPr/>
        </p:nvPicPr>
        <p:blipFill>
          <a:blip r:embed="rId2"/>
          <a:stretch>
            <a:fillRect/>
          </a:stretch>
        </p:blipFill>
        <p:spPr>
          <a:xfrm>
            <a:off x="3059831" y="1931514"/>
            <a:ext cx="3111875" cy="3081662"/>
          </a:xfrm>
          <a:prstGeom prst="rect">
            <a:avLst/>
          </a:prstGeom>
        </p:spPr>
      </p:pic>
    </p:spTree>
    <p:extLst>
      <p:ext uri="{BB962C8B-B14F-4D97-AF65-F5344CB8AC3E}">
        <p14:creationId xmlns:p14="http://schemas.microsoft.com/office/powerpoint/2010/main" val="2553259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12D01-48E6-36D3-39CF-6AF6CE0351E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956C947-EC1B-26BE-4700-CBF07E80E2D0}"/>
              </a:ext>
            </a:extLst>
          </p:cNvPr>
          <p:cNvSpPr>
            <a:spLocks noGrp="1"/>
          </p:cNvSpPr>
          <p:nvPr>
            <p:ph type="title"/>
          </p:nvPr>
        </p:nvSpPr>
        <p:spPr>
          <a:xfrm>
            <a:off x="1475656" y="274638"/>
            <a:ext cx="7211144" cy="1143000"/>
          </a:xfrm>
        </p:spPr>
        <p:txBody>
          <a:bodyPr/>
          <a:lstStyle/>
          <a:p>
            <a:r>
              <a:rPr lang="de-CH" dirty="0"/>
              <a:t>Drei Pfeile</a:t>
            </a:r>
          </a:p>
        </p:txBody>
      </p:sp>
      <p:sp>
        <p:nvSpPr>
          <p:cNvPr id="4" name="Textfeld 3">
            <a:extLst>
              <a:ext uri="{FF2B5EF4-FFF2-40B4-BE49-F238E27FC236}">
                <a16:creationId xmlns:a16="http://schemas.microsoft.com/office/drawing/2014/main" id="{252422F1-CBCD-C8E1-14B1-E17D8A2E790D}"/>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a:t>
            </a:r>
          </a:p>
        </p:txBody>
      </p:sp>
      <p:pic>
        <p:nvPicPr>
          <p:cNvPr id="7" name="Grafik 6">
            <a:extLst>
              <a:ext uri="{FF2B5EF4-FFF2-40B4-BE49-F238E27FC236}">
                <a16:creationId xmlns:a16="http://schemas.microsoft.com/office/drawing/2014/main" id="{0AC6E656-DB92-F922-1857-BB39F7DDFFC6}"/>
              </a:ext>
            </a:extLst>
          </p:cNvPr>
          <p:cNvPicPr>
            <a:picLocks noChangeAspect="1"/>
          </p:cNvPicPr>
          <p:nvPr/>
        </p:nvPicPr>
        <p:blipFill>
          <a:blip r:embed="rId2"/>
          <a:stretch>
            <a:fillRect/>
          </a:stretch>
        </p:blipFill>
        <p:spPr>
          <a:xfrm>
            <a:off x="3491880" y="2348880"/>
            <a:ext cx="2705894" cy="2870340"/>
          </a:xfrm>
          <a:prstGeom prst="rect">
            <a:avLst/>
          </a:prstGeom>
        </p:spPr>
      </p:pic>
    </p:spTree>
    <p:extLst>
      <p:ext uri="{BB962C8B-B14F-4D97-AF65-F5344CB8AC3E}">
        <p14:creationId xmlns:p14="http://schemas.microsoft.com/office/powerpoint/2010/main" val="29655292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5D27A-E515-AE56-BC75-75B49F48567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5C1ADF8-F5EA-166D-0D14-3CB893464964}"/>
              </a:ext>
            </a:extLst>
          </p:cNvPr>
          <p:cNvSpPr>
            <a:spLocks noGrp="1"/>
          </p:cNvSpPr>
          <p:nvPr>
            <p:ph type="title"/>
          </p:nvPr>
        </p:nvSpPr>
        <p:spPr>
          <a:xfrm>
            <a:off x="1475656" y="274638"/>
            <a:ext cx="7211144" cy="1143000"/>
          </a:xfrm>
        </p:spPr>
        <p:txBody>
          <a:bodyPr/>
          <a:lstStyle/>
          <a:p>
            <a:r>
              <a:rPr lang="de-CH" dirty="0"/>
              <a:t>Farbreihe fortsetzen</a:t>
            </a:r>
          </a:p>
        </p:txBody>
      </p:sp>
      <p:sp>
        <p:nvSpPr>
          <p:cNvPr id="4" name="Textfeld 3">
            <a:extLst>
              <a:ext uri="{FF2B5EF4-FFF2-40B4-BE49-F238E27FC236}">
                <a16:creationId xmlns:a16="http://schemas.microsoft.com/office/drawing/2014/main" id="{5D35D9C8-AA1E-5A64-B10A-7A49804FB748}"/>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57</a:t>
            </a:r>
          </a:p>
        </p:txBody>
      </p:sp>
      <p:pic>
        <p:nvPicPr>
          <p:cNvPr id="5" name="Grafik 4">
            <a:extLst>
              <a:ext uri="{FF2B5EF4-FFF2-40B4-BE49-F238E27FC236}">
                <a16:creationId xmlns:a16="http://schemas.microsoft.com/office/drawing/2014/main" id="{51B8E751-8E17-B0ED-B56E-F5FC783F0FDC}"/>
              </a:ext>
            </a:extLst>
          </p:cNvPr>
          <p:cNvPicPr>
            <a:picLocks noChangeAspect="1"/>
          </p:cNvPicPr>
          <p:nvPr/>
        </p:nvPicPr>
        <p:blipFill>
          <a:blip r:embed="rId2"/>
          <a:stretch>
            <a:fillRect/>
          </a:stretch>
        </p:blipFill>
        <p:spPr>
          <a:xfrm>
            <a:off x="467544" y="1448881"/>
            <a:ext cx="5139782" cy="2113555"/>
          </a:xfrm>
          <a:prstGeom prst="rect">
            <a:avLst/>
          </a:prstGeom>
        </p:spPr>
      </p:pic>
      <p:pic>
        <p:nvPicPr>
          <p:cNvPr id="7" name="Grafik 6">
            <a:extLst>
              <a:ext uri="{FF2B5EF4-FFF2-40B4-BE49-F238E27FC236}">
                <a16:creationId xmlns:a16="http://schemas.microsoft.com/office/drawing/2014/main" id="{E0BC87A3-536B-2927-E858-E1E6E4D8716C}"/>
              </a:ext>
            </a:extLst>
          </p:cNvPr>
          <p:cNvPicPr>
            <a:picLocks noChangeAspect="1"/>
          </p:cNvPicPr>
          <p:nvPr/>
        </p:nvPicPr>
        <p:blipFill>
          <a:blip r:embed="rId3"/>
          <a:stretch>
            <a:fillRect/>
          </a:stretch>
        </p:blipFill>
        <p:spPr>
          <a:xfrm>
            <a:off x="583582" y="4005064"/>
            <a:ext cx="4852514" cy="2230348"/>
          </a:xfrm>
          <a:prstGeom prst="rect">
            <a:avLst/>
          </a:prstGeom>
        </p:spPr>
      </p:pic>
    </p:spTree>
    <p:extLst>
      <p:ext uri="{BB962C8B-B14F-4D97-AF65-F5344CB8AC3E}">
        <p14:creationId xmlns:p14="http://schemas.microsoft.com/office/powerpoint/2010/main" val="9825595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85C04-BBB7-0AD7-30E8-766D3156E5B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AE36784-B749-2B53-432C-6D31DE692320}"/>
              </a:ext>
            </a:extLst>
          </p:cNvPr>
          <p:cNvSpPr>
            <a:spLocks noGrp="1"/>
          </p:cNvSpPr>
          <p:nvPr>
            <p:ph type="title"/>
          </p:nvPr>
        </p:nvSpPr>
        <p:spPr>
          <a:xfrm>
            <a:off x="1475656" y="274638"/>
            <a:ext cx="7211144" cy="1143000"/>
          </a:xfrm>
        </p:spPr>
        <p:txBody>
          <a:bodyPr/>
          <a:lstStyle/>
          <a:p>
            <a:r>
              <a:rPr lang="de-CH" dirty="0"/>
              <a:t>Muster fortsetzen</a:t>
            </a:r>
          </a:p>
        </p:txBody>
      </p:sp>
      <p:sp>
        <p:nvSpPr>
          <p:cNvPr id="4" name="Textfeld 3">
            <a:extLst>
              <a:ext uri="{FF2B5EF4-FFF2-40B4-BE49-F238E27FC236}">
                <a16:creationId xmlns:a16="http://schemas.microsoft.com/office/drawing/2014/main" id="{235A022C-6294-5E36-5BFC-D397AED718BE}"/>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58</a:t>
            </a:r>
          </a:p>
        </p:txBody>
      </p:sp>
      <p:pic>
        <p:nvPicPr>
          <p:cNvPr id="5" name="Grafik 4">
            <a:extLst>
              <a:ext uri="{FF2B5EF4-FFF2-40B4-BE49-F238E27FC236}">
                <a16:creationId xmlns:a16="http://schemas.microsoft.com/office/drawing/2014/main" id="{AEE3127A-6353-B5D7-8D55-32B447A71617}"/>
              </a:ext>
            </a:extLst>
          </p:cNvPr>
          <p:cNvPicPr>
            <a:picLocks noChangeAspect="1"/>
          </p:cNvPicPr>
          <p:nvPr/>
        </p:nvPicPr>
        <p:blipFill>
          <a:blip r:embed="rId2"/>
          <a:stretch>
            <a:fillRect/>
          </a:stretch>
        </p:blipFill>
        <p:spPr>
          <a:xfrm>
            <a:off x="611560" y="1628800"/>
            <a:ext cx="4047296" cy="3271530"/>
          </a:xfrm>
          <a:prstGeom prst="rect">
            <a:avLst/>
          </a:prstGeom>
        </p:spPr>
      </p:pic>
      <p:pic>
        <p:nvPicPr>
          <p:cNvPr id="7" name="Grafik 6">
            <a:extLst>
              <a:ext uri="{FF2B5EF4-FFF2-40B4-BE49-F238E27FC236}">
                <a16:creationId xmlns:a16="http://schemas.microsoft.com/office/drawing/2014/main" id="{40963ED7-4AC3-ED5D-0F5A-A9EE61DA69C7}"/>
              </a:ext>
            </a:extLst>
          </p:cNvPr>
          <p:cNvPicPr>
            <a:picLocks noChangeAspect="1"/>
          </p:cNvPicPr>
          <p:nvPr/>
        </p:nvPicPr>
        <p:blipFill>
          <a:blip r:embed="rId3"/>
          <a:stretch>
            <a:fillRect/>
          </a:stretch>
        </p:blipFill>
        <p:spPr>
          <a:xfrm>
            <a:off x="4999572" y="1515954"/>
            <a:ext cx="3687228" cy="3384376"/>
          </a:xfrm>
          <a:prstGeom prst="rect">
            <a:avLst/>
          </a:prstGeom>
        </p:spPr>
      </p:pic>
    </p:spTree>
    <p:extLst>
      <p:ext uri="{BB962C8B-B14F-4D97-AF65-F5344CB8AC3E}">
        <p14:creationId xmlns:p14="http://schemas.microsoft.com/office/powerpoint/2010/main" val="17583542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77267-8E12-22C7-4F2A-78BA76D8E1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5195845-584E-2C85-A277-70563EDDFB33}"/>
              </a:ext>
            </a:extLst>
          </p:cNvPr>
          <p:cNvSpPr>
            <a:spLocks noGrp="1"/>
          </p:cNvSpPr>
          <p:nvPr>
            <p:ph type="title"/>
          </p:nvPr>
        </p:nvSpPr>
        <p:spPr>
          <a:xfrm>
            <a:off x="1475656" y="274638"/>
            <a:ext cx="7211144" cy="1143000"/>
          </a:xfrm>
        </p:spPr>
        <p:txBody>
          <a:bodyPr/>
          <a:lstStyle/>
          <a:p>
            <a:r>
              <a:rPr lang="de-CH" dirty="0"/>
              <a:t>Finde die Sterne</a:t>
            </a:r>
          </a:p>
        </p:txBody>
      </p:sp>
      <p:sp>
        <p:nvSpPr>
          <p:cNvPr id="4" name="Textfeld 3">
            <a:extLst>
              <a:ext uri="{FF2B5EF4-FFF2-40B4-BE49-F238E27FC236}">
                <a16:creationId xmlns:a16="http://schemas.microsoft.com/office/drawing/2014/main" id="{2739ADD4-874E-818A-0085-A23CBABA299B}"/>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59</a:t>
            </a:r>
          </a:p>
        </p:txBody>
      </p:sp>
      <p:pic>
        <p:nvPicPr>
          <p:cNvPr id="5" name="Grafik 4">
            <a:extLst>
              <a:ext uri="{FF2B5EF4-FFF2-40B4-BE49-F238E27FC236}">
                <a16:creationId xmlns:a16="http://schemas.microsoft.com/office/drawing/2014/main" id="{D24DFA92-DC19-6FC2-D0D6-4BB4E07FFB7C}"/>
              </a:ext>
            </a:extLst>
          </p:cNvPr>
          <p:cNvPicPr>
            <a:picLocks noChangeAspect="1"/>
          </p:cNvPicPr>
          <p:nvPr/>
        </p:nvPicPr>
        <p:blipFill>
          <a:blip r:embed="rId2"/>
          <a:stretch>
            <a:fillRect/>
          </a:stretch>
        </p:blipFill>
        <p:spPr>
          <a:xfrm>
            <a:off x="441986" y="2240867"/>
            <a:ext cx="8168415" cy="2376265"/>
          </a:xfrm>
          <a:prstGeom prst="rect">
            <a:avLst/>
          </a:prstGeom>
        </p:spPr>
      </p:pic>
    </p:spTree>
    <p:extLst>
      <p:ext uri="{BB962C8B-B14F-4D97-AF65-F5344CB8AC3E}">
        <p14:creationId xmlns:p14="http://schemas.microsoft.com/office/powerpoint/2010/main" val="36244906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09F0A-A666-689D-D5DB-12663D837B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1F5F0B6-55A6-7810-B8A3-B9C00E30110C}"/>
              </a:ext>
            </a:extLst>
          </p:cNvPr>
          <p:cNvSpPr>
            <a:spLocks noGrp="1"/>
          </p:cNvSpPr>
          <p:nvPr>
            <p:ph type="title"/>
          </p:nvPr>
        </p:nvSpPr>
        <p:spPr>
          <a:xfrm>
            <a:off x="1475656" y="274638"/>
            <a:ext cx="7211144" cy="1143000"/>
          </a:xfrm>
        </p:spPr>
        <p:txBody>
          <a:bodyPr/>
          <a:lstStyle/>
          <a:p>
            <a:r>
              <a:rPr lang="de-CH" dirty="0"/>
              <a:t>Finde die Sterne</a:t>
            </a:r>
          </a:p>
        </p:txBody>
      </p:sp>
      <p:sp>
        <p:nvSpPr>
          <p:cNvPr id="4" name="Textfeld 3">
            <a:extLst>
              <a:ext uri="{FF2B5EF4-FFF2-40B4-BE49-F238E27FC236}">
                <a16:creationId xmlns:a16="http://schemas.microsoft.com/office/drawing/2014/main" id="{7AF6B0B8-47E3-590D-4A3A-E24F801C8B8F}"/>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59</a:t>
            </a:r>
          </a:p>
        </p:txBody>
      </p:sp>
      <p:pic>
        <p:nvPicPr>
          <p:cNvPr id="6" name="Grafik 5">
            <a:extLst>
              <a:ext uri="{FF2B5EF4-FFF2-40B4-BE49-F238E27FC236}">
                <a16:creationId xmlns:a16="http://schemas.microsoft.com/office/drawing/2014/main" id="{E8AEB70A-5A09-4537-E650-2E695471E7A8}"/>
              </a:ext>
            </a:extLst>
          </p:cNvPr>
          <p:cNvPicPr>
            <a:picLocks noChangeAspect="1"/>
          </p:cNvPicPr>
          <p:nvPr/>
        </p:nvPicPr>
        <p:blipFill>
          <a:blip r:embed="rId2"/>
          <a:stretch>
            <a:fillRect/>
          </a:stretch>
        </p:blipFill>
        <p:spPr>
          <a:xfrm>
            <a:off x="680629" y="2276872"/>
            <a:ext cx="8269162" cy="2448271"/>
          </a:xfrm>
          <a:prstGeom prst="rect">
            <a:avLst/>
          </a:prstGeom>
        </p:spPr>
      </p:pic>
    </p:spTree>
    <p:extLst>
      <p:ext uri="{BB962C8B-B14F-4D97-AF65-F5344CB8AC3E}">
        <p14:creationId xmlns:p14="http://schemas.microsoft.com/office/powerpoint/2010/main" val="7193352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8EA90-A35C-1521-2030-D720BE25F38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51734E5-EBD4-268B-C31F-EC4CFF8076A8}"/>
              </a:ext>
            </a:extLst>
          </p:cNvPr>
          <p:cNvSpPr>
            <a:spLocks noGrp="1"/>
          </p:cNvSpPr>
          <p:nvPr>
            <p:ph type="title"/>
          </p:nvPr>
        </p:nvSpPr>
        <p:spPr>
          <a:xfrm>
            <a:off x="1475656" y="274638"/>
            <a:ext cx="7211144" cy="1143000"/>
          </a:xfrm>
        </p:spPr>
        <p:txBody>
          <a:bodyPr/>
          <a:lstStyle/>
          <a:p>
            <a:r>
              <a:rPr lang="de-CH" dirty="0"/>
              <a:t>Schaufelaufgabe</a:t>
            </a:r>
          </a:p>
        </p:txBody>
      </p:sp>
      <p:sp>
        <p:nvSpPr>
          <p:cNvPr id="4" name="Textfeld 3">
            <a:extLst>
              <a:ext uri="{FF2B5EF4-FFF2-40B4-BE49-F238E27FC236}">
                <a16:creationId xmlns:a16="http://schemas.microsoft.com/office/drawing/2014/main" id="{3EF0ADD0-8BEB-78CA-CFF1-157A16C5B56E}"/>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60</a:t>
            </a:r>
          </a:p>
        </p:txBody>
      </p:sp>
      <p:pic>
        <p:nvPicPr>
          <p:cNvPr id="5" name="Grafik 4">
            <a:extLst>
              <a:ext uri="{FF2B5EF4-FFF2-40B4-BE49-F238E27FC236}">
                <a16:creationId xmlns:a16="http://schemas.microsoft.com/office/drawing/2014/main" id="{8045AA71-8D47-B776-55B0-856213630A11}"/>
              </a:ext>
            </a:extLst>
          </p:cNvPr>
          <p:cNvPicPr>
            <a:picLocks noChangeAspect="1"/>
          </p:cNvPicPr>
          <p:nvPr/>
        </p:nvPicPr>
        <p:blipFill>
          <a:blip r:embed="rId2"/>
          <a:stretch>
            <a:fillRect/>
          </a:stretch>
        </p:blipFill>
        <p:spPr>
          <a:xfrm>
            <a:off x="3465948" y="2204864"/>
            <a:ext cx="2212104" cy="3048175"/>
          </a:xfrm>
          <a:prstGeom prst="rect">
            <a:avLst/>
          </a:prstGeom>
        </p:spPr>
      </p:pic>
    </p:spTree>
    <p:extLst>
      <p:ext uri="{BB962C8B-B14F-4D97-AF65-F5344CB8AC3E}">
        <p14:creationId xmlns:p14="http://schemas.microsoft.com/office/powerpoint/2010/main" val="5612863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9D35E-3ABB-2B1D-22BF-7C32E26C3C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33CC820-25FE-ACA3-9E87-543CDD87B004}"/>
              </a:ext>
            </a:extLst>
          </p:cNvPr>
          <p:cNvSpPr>
            <a:spLocks noGrp="1"/>
          </p:cNvSpPr>
          <p:nvPr>
            <p:ph type="title"/>
          </p:nvPr>
        </p:nvSpPr>
        <p:spPr>
          <a:xfrm>
            <a:off x="1475656" y="274638"/>
            <a:ext cx="7211144" cy="1143000"/>
          </a:xfrm>
        </p:spPr>
        <p:txBody>
          <a:bodyPr/>
          <a:lstStyle/>
          <a:p>
            <a:r>
              <a:rPr lang="de-CH" dirty="0"/>
              <a:t>Streichholzaufgabe</a:t>
            </a:r>
          </a:p>
        </p:txBody>
      </p:sp>
      <p:sp>
        <p:nvSpPr>
          <p:cNvPr id="4" name="Textfeld 3">
            <a:extLst>
              <a:ext uri="{FF2B5EF4-FFF2-40B4-BE49-F238E27FC236}">
                <a16:creationId xmlns:a16="http://schemas.microsoft.com/office/drawing/2014/main" id="{EEA69765-99FA-3175-BD9A-F7F733165D8D}"/>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61</a:t>
            </a:r>
          </a:p>
        </p:txBody>
      </p:sp>
      <p:pic>
        <p:nvPicPr>
          <p:cNvPr id="5" name="Grafik 4">
            <a:extLst>
              <a:ext uri="{FF2B5EF4-FFF2-40B4-BE49-F238E27FC236}">
                <a16:creationId xmlns:a16="http://schemas.microsoft.com/office/drawing/2014/main" id="{28090E10-014A-B7AB-746D-B946E4ADDC1E}"/>
              </a:ext>
            </a:extLst>
          </p:cNvPr>
          <p:cNvPicPr>
            <a:picLocks noChangeAspect="1"/>
          </p:cNvPicPr>
          <p:nvPr/>
        </p:nvPicPr>
        <p:blipFill>
          <a:blip r:embed="rId2"/>
          <a:stretch>
            <a:fillRect/>
          </a:stretch>
        </p:blipFill>
        <p:spPr>
          <a:xfrm>
            <a:off x="611560" y="2354854"/>
            <a:ext cx="7674469" cy="2531784"/>
          </a:xfrm>
          <a:prstGeom prst="rect">
            <a:avLst/>
          </a:prstGeom>
        </p:spPr>
      </p:pic>
    </p:spTree>
    <p:extLst>
      <p:ext uri="{BB962C8B-B14F-4D97-AF65-F5344CB8AC3E}">
        <p14:creationId xmlns:p14="http://schemas.microsoft.com/office/powerpoint/2010/main" val="7581554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31354-FF11-B4FE-B7A3-78EB8054AB7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D75B0FB-5D15-95A1-280C-6F97E2FAE991}"/>
              </a:ext>
            </a:extLst>
          </p:cNvPr>
          <p:cNvSpPr>
            <a:spLocks noGrp="1"/>
          </p:cNvSpPr>
          <p:nvPr>
            <p:ph type="title"/>
          </p:nvPr>
        </p:nvSpPr>
        <p:spPr>
          <a:xfrm>
            <a:off x="1475656" y="274638"/>
            <a:ext cx="7211144" cy="1143000"/>
          </a:xfrm>
        </p:spPr>
        <p:txBody>
          <a:bodyPr/>
          <a:lstStyle/>
          <a:p>
            <a:r>
              <a:rPr lang="de-CH" dirty="0"/>
              <a:t>Streichholzaufgabe</a:t>
            </a:r>
          </a:p>
        </p:txBody>
      </p:sp>
      <p:sp>
        <p:nvSpPr>
          <p:cNvPr id="4" name="Textfeld 3">
            <a:extLst>
              <a:ext uri="{FF2B5EF4-FFF2-40B4-BE49-F238E27FC236}">
                <a16:creationId xmlns:a16="http://schemas.microsoft.com/office/drawing/2014/main" id="{42A99D26-B27B-A4BD-DF4A-AA809AF66FC0}"/>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62</a:t>
            </a:r>
          </a:p>
        </p:txBody>
      </p:sp>
      <p:pic>
        <p:nvPicPr>
          <p:cNvPr id="7" name="Grafik 6">
            <a:extLst>
              <a:ext uri="{FF2B5EF4-FFF2-40B4-BE49-F238E27FC236}">
                <a16:creationId xmlns:a16="http://schemas.microsoft.com/office/drawing/2014/main" id="{1E80C269-A890-2995-276B-4E49CC4B5144}"/>
              </a:ext>
            </a:extLst>
          </p:cNvPr>
          <p:cNvPicPr>
            <a:picLocks noChangeAspect="1"/>
          </p:cNvPicPr>
          <p:nvPr/>
        </p:nvPicPr>
        <p:blipFill>
          <a:blip r:embed="rId2"/>
          <a:stretch>
            <a:fillRect/>
          </a:stretch>
        </p:blipFill>
        <p:spPr>
          <a:xfrm>
            <a:off x="751076" y="2132856"/>
            <a:ext cx="7429575" cy="2520280"/>
          </a:xfrm>
          <a:prstGeom prst="rect">
            <a:avLst/>
          </a:prstGeom>
        </p:spPr>
      </p:pic>
    </p:spTree>
    <p:extLst>
      <p:ext uri="{BB962C8B-B14F-4D97-AF65-F5344CB8AC3E}">
        <p14:creationId xmlns:p14="http://schemas.microsoft.com/office/powerpoint/2010/main" val="23730647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814D5-C9CD-8B3F-6CC4-D76C61457F4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AEAFC48-6892-3003-D336-E86E342EAEB8}"/>
              </a:ext>
            </a:extLst>
          </p:cNvPr>
          <p:cNvSpPr>
            <a:spLocks noGrp="1"/>
          </p:cNvSpPr>
          <p:nvPr>
            <p:ph type="title"/>
          </p:nvPr>
        </p:nvSpPr>
        <p:spPr>
          <a:xfrm>
            <a:off x="1475656" y="274638"/>
            <a:ext cx="7211144" cy="1143000"/>
          </a:xfrm>
        </p:spPr>
        <p:txBody>
          <a:bodyPr/>
          <a:lstStyle/>
          <a:p>
            <a:r>
              <a:rPr lang="de-CH" dirty="0"/>
              <a:t>Streichholzaufgabe</a:t>
            </a:r>
          </a:p>
        </p:txBody>
      </p:sp>
      <p:sp>
        <p:nvSpPr>
          <p:cNvPr id="4" name="Textfeld 3">
            <a:extLst>
              <a:ext uri="{FF2B5EF4-FFF2-40B4-BE49-F238E27FC236}">
                <a16:creationId xmlns:a16="http://schemas.microsoft.com/office/drawing/2014/main" id="{9A71D3BC-7E40-8248-7DB8-706EE8059BAD}"/>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63</a:t>
            </a:r>
          </a:p>
        </p:txBody>
      </p:sp>
      <p:pic>
        <p:nvPicPr>
          <p:cNvPr id="5" name="Grafik 4">
            <a:extLst>
              <a:ext uri="{FF2B5EF4-FFF2-40B4-BE49-F238E27FC236}">
                <a16:creationId xmlns:a16="http://schemas.microsoft.com/office/drawing/2014/main" id="{6CDAB41C-C4CB-79EE-51DC-C8F76869F86B}"/>
              </a:ext>
            </a:extLst>
          </p:cNvPr>
          <p:cNvPicPr>
            <a:picLocks noChangeAspect="1"/>
          </p:cNvPicPr>
          <p:nvPr/>
        </p:nvPicPr>
        <p:blipFill>
          <a:blip r:embed="rId2"/>
          <a:stretch>
            <a:fillRect/>
          </a:stretch>
        </p:blipFill>
        <p:spPr>
          <a:xfrm>
            <a:off x="846940" y="2132856"/>
            <a:ext cx="7669238" cy="2520280"/>
          </a:xfrm>
          <a:prstGeom prst="rect">
            <a:avLst/>
          </a:prstGeom>
        </p:spPr>
      </p:pic>
    </p:spTree>
    <p:extLst>
      <p:ext uri="{BB962C8B-B14F-4D97-AF65-F5344CB8AC3E}">
        <p14:creationId xmlns:p14="http://schemas.microsoft.com/office/powerpoint/2010/main" val="39987153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B248B-FFBC-C361-46EF-8A7EEF91C2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E712C26-4332-D5E4-2BA4-C24F30E4FC28}"/>
              </a:ext>
            </a:extLst>
          </p:cNvPr>
          <p:cNvSpPr>
            <a:spLocks noGrp="1"/>
          </p:cNvSpPr>
          <p:nvPr>
            <p:ph type="title"/>
          </p:nvPr>
        </p:nvSpPr>
        <p:spPr>
          <a:xfrm>
            <a:off x="1475656" y="274638"/>
            <a:ext cx="7211144" cy="1143000"/>
          </a:xfrm>
        </p:spPr>
        <p:txBody>
          <a:bodyPr/>
          <a:lstStyle/>
          <a:p>
            <a:r>
              <a:rPr lang="de-CH" dirty="0"/>
              <a:t>Streichholzaufgabe</a:t>
            </a:r>
          </a:p>
        </p:txBody>
      </p:sp>
      <p:sp>
        <p:nvSpPr>
          <p:cNvPr id="4" name="Textfeld 3">
            <a:extLst>
              <a:ext uri="{FF2B5EF4-FFF2-40B4-BE49-F238E27FC236}">
                <a16:creationId xmlns:a16="http://schemas.microsoft.com/office/drawing/2014/main" id="{0709341B-A4A9-F17C-5E55-BAE5BDAE97EF}"/>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64</a:t>
            </a:r>
          </a:p>
        </p:txBody>
      </p:sp>
      <p:pic>
        <p:nvPicPr>
          <p:cNvPr id="5" name="Grafik 4">
            <a:extLst>
              <a:ext uri="{FF2B5EF4-FFF2-40B4-BE49-F238E27FC236}">
                <a16:creationId xmlns:a16="http://schemas.microsoft.com/office/drawing/2014/main" id="{12F0D340-091C-FDF7-0CF7-4384BA12F131}"/>
              </a:ext>
            </a:extLst>
          </p:cNvPr>
          <p:cNvPicPr>
            <a:picLocks noChangeAspect="1"/>
          </p:cNvPicPr>
          <p:nvPr/>
        </p:nvPicPr>
        <p:blipFill>
          <a:blip r:embed="rId2"/>
          <a:stretch>
            <a:fillRect/>
          </a:stretch>
        </p:blipFill>
        <p:spPr>
          <a:xfrm>
            <a:off x="1111318" y="2060848"/>
            <a:ext cx="6921364" cy="2880320"/>
          </a:xfrm>
          <a:prstGeom prst="rect">
            <a:avLst/>
          </a:prstGeom>
        </p:spPr>
      </p:pic>
    </p:spTree>
    <p:extLst>
      <p:ext uri="{BB962C8B-B14F-4D97-AF65-F5344CB8AC3E}">
        <p14:creationId xmlns:p14="http://schemas.microsoft.com/office/powerpoint/2010/main" val="1217425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B601C-2006-9FC3-2F77-6F2FEA70B56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3578DCE-7385-6B94-4760-D6D42934404B}"/>
              </a:ext>
            </a:extLst>
          </p:cNvPr>
          <p:cNvSpPr>
            <a:spLocks noGrp="1"/>
          </p:cNvSpPr>
          <p:nvPr>
            <p:ph type="title"/>
          </p:nvPr>
        </p:nvSpPr>
        <p:spPr>
          <a:xfrm>
            <a:off x="1475656" y="274638"/>
            <a:ext cx="7211144" cy="1143000"/>
          </a:xfrm>
        </p:spPr>
        <p:txBody>
          <a:bodyPr/>
          <a:lstStyle/>
          <a:p>
            <a:r>
              <a:rPr lang="de-CH" dirty="0"/>
              <a:t>Streichholzaufgabe</a:t>
            </a:r>
          </a:p>
        </p:txBody>
      </p:sp>
      <p:sp>
        <p:nvSpPr>
          <p:cNvPr id="4" name="Textfeld 3">
            <a:extLst>
              <a:ext uri="{FF2B5EF4-FFF2-40B4-BE49-F238E27FC236}">
                <a16:creationId xmlns:a16="http://schemas.microsoft.com/office/drawing/2014/main" id="{11785937-1F65-AD66-EFCD-5BFE1E88AA68}"/>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65</a:t>
            </a:r>
          </a:p>
        </p:txBody>
      </p:sp>
      <p:pic>
        <p:nvPicPr>
          <p:cNvPr id="5" name="Grafik 4">
            <a:extLst>
              <a:ext uri="{FF2B5EF4-FFF2-40B4-BE49-F238E27FC236}">
                <a16:creationId xmlns:a16="http://schemas.microsoft.com/office/drawing/2014/main" id="{6FE8AD67-C72C-4B83-433C-F4B62BD578B0}"/>
              </a:ext>
            </a:extLst>
          </p:cNvPr>
          <p:cNvPicPr>
            <a:picLocks noChangeAspect="1"/>
          </p:cNvPicPr>
          <p:nvPr/>
        </p:nvPicPr>
        <p:blipFill>
          <a:blip r:embed="rId2"/>
          <a:stretch>
            <a:fillRect/>
          </a:stretch>
        </p:blipFill>
        <p:spPr>
          <a:xfrm>
            <a:off x="260895" y="2132856"/>
            <a:ext cx="8395307" cy="2664296"/>
          </a:xfrm>
          <a:prstGeom prst="rect">
            <a:avLst/>
          </a:prstGeom>
        </p:spPr>
      </p:pic>
    </p:spTree>
    <p:extLst>
      <p:ext uri="{BB962C8B-B14F-4D97-AF65-F5344CB8AC3E}">
        <p14:creationId xmlns:p14="http://schemas.microsoft.com/office/powerpoint/2010/main" val="911119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BA4D8-1317-9E57-D8D2-B42D737FE4F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FB81F0-FEFE-0716-DDF2-82B2E0B99A4D}"/>
              </a:ext>
            </a:extLst>
          </p:cNvPr>
          <p:cNvSpPr>
            <a:spLocks noGrp="1"/>
          </p:cNvSpPr>
          <p:nvPr>
            <p:ph type="title"/>
          </p:nvPr>
        </p:nvSpPr>
        <p:spPr>
          <a:xfrm>
            <a:off x="1475656" y="274638"/>
            <a:ext cx="7211144" cy="1143000"/>
          </a:xfrm>
        </p:spPr>
        <p:txBody>
          <a:bodyPr/>
          <a:lstStyle/>
          <a:p>
            <a:r>
              <a:rPr lang="de-CH" dirty="0"/>
              <a:t>Würfel ergänzen</a:t>
            </a:r>
          </a:p>
        </p:txBody>
      </p:sp>
      <p:sp>
        <p:nvSpPr>
          <p:cNvPr id="4" name="Textfeld 3">
            <a:extLst>
              <a:ext uri="{FF2B5EF4-FFF2-40B4-BE49-F238E27FC236}">
                <a16:creationId xmlns:a16="http://schemas.microsoft.com/office/drawing/2014/main" id="{792F8498-FFC9-306C-C907-452EDE6070D6}"/>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a:t>
            </a:r>
          </a:p>
        </p:txBody>
      </p:sp>
      <p:pic>
        <p:nvPicPr>
          <p:cNvPr id="5" name="Grafik 4">
            <a:extLst>
              <a:ext uri="{FF2B5EF4-FFF2-40B4-BE49-F238E27FC236}">
                <a16:creationId xmlns:a16="http://schemas.microsoft.com/office/drawing/2014/main" id="{FBC223BC-6DA9-3840-9205-06E5BD06EE54}"/>
              </a:ext>
            </a:extLst>
          </p:cNvPr>
          <p:cNvPicPr>
            <a:picLocks noChangeAspect="1"/>
          </p:cNvPicPr>
          <p:nvPr/>
        </p:nvPicPr>
        <p:blipFill>
          <a:blip r:embed="rId2"/>
          <a:stretch>
            <a:fillRect/>
          </a:stretch>
        </p:blipFill>
        <p:spPr>
          <a:xfrm>
            <a:off x="2449646" y="1420956"/>
            <a:ext cx="4244708" cy="4016088"/>
          </a:xfrm>
          <a:prstGeom prst="rect">
            <a:avLst/>
          </a:prstGeom>
        </p:spPr>
      </p:pic>
    </p:spTree>
    <p:extLst>
      <p:ext uri="{BB962C8B-B14F-4D97-AF65-F5344CB8AC3E}">
        <p14:creationId xmlns:p14="http://schemas.microsoft.com/office/powerpoint/2010/main" val="6773892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B016A-2E58-325D-ED73-600B2F078C2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69DCBD3-22E6-4EC9-EB92-331CE6823167}"/>
              </a:ext>
            </a:extLst>
          </p:cNvPr>
          <p:cNvSpPr>
            <a:spLocks noGrp="1"/>
          </p:cNvSpPr>
          <p:nvPr>
            <p:ph type="title"/>
          </p:nvPr>
        </p:nvSpPr>
        <p:spPr>
          <a:xfrm>
            <a:off x="1475656" y="274638"/>
            <a:ext cx="7211144" cy="1143000"/>
          </a:xfrm>
        </p:spPr>
        <p:txBody>
          <a:bodyPr/>
          <a:lstStyle/>
          <a:p>
            <a:r>
              <a:rPr lang="de-CH" dirty="0"/>
              <a:t>Streichholzaufgabe</a:t>
            </a:r>
          </a:p>
        </p:txBody>
      </p:sp>
      <p:sp>
        <p:nvSpPr>
          <p:cNvPr id="4" name="Textfeld 3">
            <a:extLst>
              <a:ext uri="{FF2B5EF4-FFF2-40B4-BE49-F238E27FC236}">
                <a16:creationId xmlns:a16="http://schemas.microsoft.com/office/drawing/2014/main" id="{8DE03193-FC2F-E9A0-4A00-BE02F9EFA6A4}"/>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66</a:t>
            </a:r>
          </a:p>
        </p:txBody>
      </p:sp>
      <p:pic>
        <p:nvPicPr>
          <p:cNvPr id="5" name="Grafik 4">
            <a:extLst>
              <a:ext uri="{FF2B5EF4-FFF2-40B4-BE49-F238E27FC236}">
                <a16:creationId xmlns:a16="http://schemas.microsoft.com/office/drawing/2014/main" id="{B9560E6B-DA17-7C56-05B4-EF8237E81706}"/>
              </a:ext>
            </a:extLst>
          </p:cNvPr>
          <p:cNvPicPr>
            <a:picLocks noChangeAspect="1"/>
          </p:cNvPicPr>
          <p:nvPr/>
        </p:nvPicPr>
        <p:blipFill>
          <a:blip r:embed="rId2"/>
          <a:stretch>
            <a:fillRect/>
          </a:stretch>
        </p:blipFill>
        <p:spPr>
          <a:xfrm>
            <a:off x="438350" y="2276872"/>
            <a:ext cx="7808001" cy="2448271"/>
          </a:xfrm>
          <a:prstGeom prst="rect">
            <a:avLst/>
          </a:prstGeom>
        </p:spPr>
      </p:pic>
    </p:spTree>
    <p:extLst>
      <p:ext uri="{BB962C8B-B14F-4D97-AF65-F5344CB8AC3E}">
        <p14:creationId xmlns:p14="http://schemas.microsoft.com/office/powerpoint/2010/main" val="19533048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B192A-A316-B89F-A97F-14A6BD29BED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5D28F5-296C-4C9F-320E-4A368017A0D2}"/>
              </a:ext>
            </a:extLst>
          </p:cNvPr>
          <p:cNvSpPr>
            <a:spLocks noGrp="1"/>
          </p:cNvSpPr>
          <p:nvPr>
            <p:ph type="title"/>
          </p:nvPr>
        </p:nvSpPr>
        <p:spPr>
          <a:xfrm>
            <a:off x="1475656" y="274638"/>
            <a:ext cx="7211144" cy="1143000"/>
          </a:xfrm>
        </p:spPr>
        <p:txBody>
          <a:bodyPr/>
          <a:lstStyle/>
          <a:p>
            <a:r>
              <a:rPr lang="de-CH" dirty="0"/>
              <a:t>Streichholzaufgabe</a:t>
            </a:r>
          </a:p>
        </p:txBody>
      </p:sp>
      <p:sp>
        <p:nvSpPr>
          <p:cNvPr id="4" name="Textfeld 3">
            <a:extLst>
              <a:ext uri="{FF2B5EF4-FFF2-40B4-BE49-F238E27FC236}">
                <a16:creationId xmlns:a16="http://schemas.microsoft.com/office/drawing/2014/main" id="{6D8843DE-95F0-3A62-2FC7-F6D70CFF1A3F}"/>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67</a:t>
            </a:r>
          </a:p>
        </p:txBody>
      </p:sp>
      <p:pic>
        <p:nvPicPr>
          <p:cNvPr id="5" name="Grafik 4">
            <a:extLst>
              <a:ext uri="{FF2B5EF4-FFF2-40B4-BE49-F238E27FC236}">
                <a16:creationId xmlns:a16="http://schemas.microsoft.com/office/drawing/2014/main" id="{81C74399-771C-D645-BF57-B4942473150C}"/>
              </a:ext>
            </a:extLst>
          </p:cNvPr>
          <p:cNvPicPr>
            <a:picLocks noChangeAspect="1"/>
          </p:cNvPicPr>
          <p:nvPr/>
        </p:nvPicPr>
        <p:blipFill>
          <a:blip r:embed="rId2"/>
          <a:stretch>
            <a:fillRect/>
          </a:stretch>
        </p:blipFill>
        <p:spPr>
          <a:xfrm>
            <a:off x="1154619" y="1916832"/>
            <a:ext cx="7638848" cy="2736304"/>
          </a:xfrm>
          <a:prstGeom prst="rect">
            <a:avLst/>
          </a:prstGeom>
        </p:spPr>
      </p:pic>
    </p:spTree>
    <p:extLst>
      <p:ext uri="{BB962C8B-B14F-4D97-AF65-F5344CB8AC3E}">
        <p14:creationId xmlns:p14="http://schemas.microsoft.com/office/powerpoint/2010/main" val="39916622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BFC68-56C4-3B94-3B9B-B0463E6F504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D6462A-89EC-67AE-AE59-EC55977053A5}"/>
              </a:ext>
            </a:extLst>
          </p:cNvPr>
          <p:cNvSpPr>
            <a:spLocks noGrp="1"/>
          </p:cNvSpPr>
          <p:nvPr>
            <p:ph type="title"/>
          </p:nvPr>
        </p:nvSpPr>
        <p:spPr>
          <a:xfrm>
            <a:off x="1475656" y="274638"/>
            <a:ext cx="7211144" cy="1143000"/>
          </a:xfrm>
        </p:spPr>
        <p:txBody>
          <a:bodyPr/>
          <a:lstStyle/>
          <a:p>
            <a:r>
              <a:rPr lang="de-CH" dirty="0"/>
              <a:t>Einfache Platzhalteraufgaben</a:t>
            </a:r>
          </a:p>
        </p:txBody>
      </p:sp>
      <p:sp>
        <p:nvSpPr>
          <p:cNvPr id="4" name="Textfeld 3">
            <a:extLst>
              <a:ext uri="{FF2B5EF4-FFF2-40B4-BE49-F238E27FC236}">
                <a16:creationId xmlns:a16="http://schemas.microsoft.com/office/drawing/2014/main" id="{D8DFD27B-6299-8B68-7F37-D975878A8F1B}"/>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68</a:t>
            </a:r>
          </a:p>
        </p:txBody>
      </p:sp>
      <p:pic>
        <p:nvPicPr>
          <p:cNvPr id="5" name="Grafik 4">
            <a:extLst>
              <a:ext uri="{FF2B5EF4-FFF2-40B4-BE49-F238E27FC236}">
                <a16:creationId xmlns:a16="http://schemas.microsoft.com/office/drawing/2014/main" id="{1D19D729-D8DA-F202-F082-86E52F0CFEFB}"/>
              </a:ext>
            </a:extLst>
          </p:cNvPr>
          <p:cNvPicPr>
            <a:picLocks noChangeAspect="1"/>
          </p:cNvPicPr>
          <p:nvPr/>
        </p:nvPicPr>
        <p:blipFill>
          <a:blip r:embed="rId2"/>
          <a:stretch>
            <a:fillRect/>
          </a:stretch>
        </p:blipFill>
        <p:spPr>
          <a:xfrm>
            <a:off x="2411760" y="1981606"/>
            <a:ext cx="4661961" cy="2975068"/>
          </a:xfrm>
          <a:prstGeom prst="rect">
            <a:avLst/>
          </a:prstGeom>
        </p:spPr>
      </p:pic>
    </p:spTree>
    <p:extLst>
      <p:ext uri="{BB962C8B-B14F-4D97-AF65-F5344CB8AC3E}">
        <p14:creationId xmlns:p14="http://schemas.microsoft.com/office/powerpoint/2010/main" val="33335441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B1FD2-E7B7-4C43-2197-FA014086C4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BCC37C9-276D-19A5-2E7F-4C34588852FA}"/>
              </a:ext>
            </a:extLst>
          </p:cNvPr>
          <p:cNvSpPr>
            <a:spLocks noGrp="1"/>
          </p:cNvSpPr>
          <p:nvPr>
            <p:ph type="title"/>
          </p:nvPr>
        </p:nvSpPr>
        <p:spPr>
          <a:xfrm>
            <a:off x="1475656" y="274638"/>
            <a:ext cx="7211144" cy="1143000"/>
          </a:xfrm>
        </p:spPr>
        <p:txBody>
          <a:bodyPr/>
          <a:lstStyle/>
          <a:p>
            <a:r>
              <a:rPr lang="de-CH" dirty="0"/>
              <a:t>Platzhalterrechnungen</a:t>
            </a:r>
          </a:p>
        </p:txBody>
      </p:sp>
      <p:sp>
        <p:nvSpPr>
          <p:cNvPr id="4" name="Textfeld 3">
            <a:extLst>
              <a:ext uri="{FF2B5EF4-FFF2-40B4-BE49-F238E27FC236}">
                <a16:creationId xmlns:a16="http://schemas.microsoft.com/office/drawing/2014/main" id="{E17832F1-F571-273C-1B34-D02E852C579B}"/>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69</a:t>
            </a:r>
          </a:p>
        </p:txBody>
      </p:sp>
      <p:pic>
        <p:nvPicPr>
          <p:cNvPr id="5" name="Grafik 4">
            <a:extLst>
              <a:ext uri="{FF2B5EF4-FFF2-40B4-BE49-F238E27FC236}">
                <a16:creationId xmlns:a16="http://schemas.microsoft.com/office/drawing/2014/main" id="{7A5FE313-0D4C-BA7D-DF4F-4C2B999DC069}"/>
              </a:ext>
            </a:extLst>
          </p:cNvPr>
          <p:cNvPicPr>
            <a:picLocks noChangeAspect="1"/>
          </p:cNvPicPr>
          <p:nvPr/>
        </p:nvPicPr>
        <p:blipFill>
          <a:blip r:embed="rId2"/>
          <a:stretch>
            <a:fillRect/>
          </a:stretch>
        </p:blipFill>
        <p:spPr>
          <a:xfrm>
            <a:off x="480187" y="1565920"/>
            <a:ext cx="8007774" cy="1043958"/>
          </a:xfrm>
          <a:prstGeom prst="rect">
            <a:avLst/>
          </a:prstGeom>
        </p:spPr>
      </p:pic>
      <p:pic>
        <p:nvPicPr>
          <p:cNvPr id="7" name="Grafik 6">
            <a:extLst>
              <a:ext uri="{FF2B5EF4-FFF2-40B4-BE49-F238E27FC236}">
                <a16:creationId xmlns:a16="http://schemas.microsoft.com/office/drawing/2014/main" id="{2CCEDED0-BACF-0C47-FE25-A6E8010FC403}"/>
              </a:ext>
            </a:extLst>
          </p:cNvPr>
          <p:cNvPicPr>
            <a:picLocks noChangeAspect="1"/>
          </p:cNvPicPr>
          <p:nvPr/>
        </p:nvPicPr>
        <p:blipFill>
          <a:blip r:embed="rId3"/>
          <a:stretch>
            <a:fillRect/>
          </a:stretch>
        </p:blipFill>
        <p:spPr>
          <a:xfrm>
            <a:off x="183432" y="3069000"/>
            <a:ext cx="8777135" cy="720000"/>
          </a:xfrm>
          <a:prstGeom prst="rect">
            <a:avLst/>
          </a:prstGeom>
        </p:spPr>
      </p:pic>
      <p:pic>
        <p:nvPicPr>
          <p:cNvPr id="9" name="Grafik 8">
            <a:extLst>
              <a:ext uri="{FF2B5EF4-FFF2-40B4-BE49-F238E27FC236}">
                <a16:creationId xmlns:a16="http://schemas.microsoft.com/office/drawing/2014/main" id="{095A5C79-7677-53B9-C5DF-E3038250E19E}"/>
              </a:ext>
            </a:extLst>
          </p:cNvPr>
          <p:cNvPicPr>
            <a:picLocks noChangeAspect="1"/>
          </p:cNvPicPr>
          <p:nvPr/>
        </p:nvPicPr>
        <p:blipFill>
          <a:blip r:embed="rId4"/>
          <a:stretch>
            <a:fillRect/>
          </a:stretch>
        </p:blipFill>
        <p:spPr>
          <a:xfrm>
            <a:off x="240587" y="3903362"/>
            <a:ext cx="8446213" cy="645787"/>
          </a:xfrm>
          <a:prstGeom prst="rect">
            <a:avLst/>
          </a:prstGeom>
        </p:spPr>
      </p:pic>
      <p:pic>
        <p:nvPicPr>
          <p:cNvPr id="11" name="Grafik 10">
            <a:extLst>
              <a:ext uri="{FF2B5EF4-FFF2-40B4-BE49-F238E27FC236}">
                <a16:creationId xmlns:a16="http://schemas.microsoft.com/office/drawing/2014/main" id="{A6B8A801-0F46-DE63-76D7-9382903D140A}"/>
              </a:ext>
            </a:extLst>
          </p:cNvPr>
          <p:cNvPicPr>
            <a:picLocks noChangeAspect="1"/>
          </p:cNvPicPr>
          <p:nvPr/>
        </p:nvPicPr>
        <p:blipFill>
          <a:blip r:embed="rId5"/>
          <a:stretch>
            <a:fillRect/>
          </a:stretch>
        </p:blipFill>
        <p:spPr>
          <a:xfrm>
            <a:off x="221535" y="4763746"/>
            <a:ext cx="8022873" cy="735163"/>
          </a:xfrm>
          <a:prstGeom prst="rect">
            <a:avLst/>
          </a:prstGeom>
        </p:spPr>
      </p:pic>
    </p:spTree>
    <p:extLst>
      <p:ext uri="{BB962C8B-B14F-4D97-AF65-F5344CB8AC3E}">
        <p14:creationId xmlns:p14="http://schemas.microsoft.com/office/powerpoint/2010/main" val="15827994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BA6B3-CC68-F5C8-30F4-D8ABF01002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A28731-5554-D2F4-22CC-9C8BD9E44960}"/>
              </a:ext>
            </a:extLst>
          </p:cNvPr>
          <p:cNvSpPr>
            <a:spLocks noGrp="1"/>
          </p:cNvSpPr>
          <p:nvPr>
            <p:ph type="title"/>
          </p:nvPr>
        </p:nvSpPr>
        <p:spPr>
          <a:xfrm>
            <a:off x="1475656" y="274638"/>
            <a:ext cx="7211144" cy="1143000"/>
          </a:xfrm>
        </p:spPr>
        <p:txBody>
          <a:bodyPr/>
          <a:lstStyle/>
          <a:p>
            <a:r>
              <a:rPr lang="de-CH" dirty="0"/>
              <a:t>Mathedomino</a:t>
            </a:r>
          </a:p>
        </p:txBody>
      </p:sp>
      <p:sp>
        <p:nvSpPr>
          <p:cNvPr id="4" name="Textfeld 3">
            <a:extLst>
              <a:ext uri="{FF2B5EF4-FFF2-40B4-BE49-F238E27FC236}">
                <a16:creationId xmlns:a16="http://schemas.microsoft.com/office/drawing/2014/main" id="{040E26AF-C477-CA0F-5872-2D2AFC022268}"/>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70</a:t>
            </a:r>
          </a:p>
        </p:txBody>
      </p:sp>
      <p:pic>
        <p:nvPicPr>
          <p:cNvPr id="5" name="Grafik 4">
            <a:extLst>
              <a:ext uri="{FF2B5EF4-FFF2-40B4-BE49-F238E27FC236}">
                <a16:creationId xmlns:a16="http://schemas.microsoft.com/office/drawing/2014/main" id="{1D03535F-F83D-CD8E-0BFF-40C6A78212E5}"/>
              </a:ext>
            </a:extLst>
          </p:cNvPr>
          <p:cNvPicPr>
            <a:picLocks noChangeAspect="1"/>
          </p:cNvPicPr>
          <p:nvPr/>
        </p:nvPicPr>
        <p:blipFill>
          <a:blip r:embed="rId2"/>
          <a:stretch>
            <a:fillRect/>
          </a:stretch>
        </p:blipFill>
        <p:spPr>
          <a:xfrm>
            <a:off x="2915816" y="1400599"/>
            <a:ext cx="4000847" cy="5037257"/>
          </a:xfrm>
          <a:prstGeom prst="rect">
            <a:avLst/>
          </a:prstGeom>
        </p:spPr>
      </p:pic>
    </p:spTree>
    <p:extLst>
      <p:ext uri="{BB962C8B-B14F-4D97-AF65-F5344CB8AC3E}">
        <p14:creationId xmlns:p14="http://schemas.microsoft.com/office/powerpoint/2010/main" val="18941766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1EE95-7C0D-168E-9047-928ADEEAC95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91F9E27-1284-D216-9289-B7889268648E}"/>
              </a:ext>
            </a:extLst>
          </p:cNvPr>
          <p:cNvSpPr>
            <a:spLocks noGrp="1"/>
          </p:cNvSpPr>
          <p:nvPr>
            <p:ph type="title"/>
          </p:nvPr>
        </p:nvSpPr>
        <p:spPr>
          <a:xfrm>
            <a:off x="1475656" y="274638"/>
            <a:ext cx="7211144" cy="1143000"/>
          </a:xfrm>
        </p:spPr>
        <p:txBody>
          <a:bodyPr/>
          <a:lstStyle/>
          <a:p>
            <a:r>
              <a:rPr lang="de-CH" dirty="0"/>
              <a:t>Kombination Eissorten</a:t>
            </a:r>
          </a:p>
        </p:txBody>
      </p:sp>
      <p:sp>
        <p:nvSpPr>
          <p:cNvPr id="4" name="Textfeld 3">
            <a:extLst>
              <a:ext uri="{FF2B5EF4-FFF2-40B4-BE49-F238E27FC236}">
                <a16:creationId xmlns:a16="http://schemas.microsoft.com/office/drawing/2014/main" id="{3DF2F5A7-26CB-7B86-03C0-538AE0FE3BF2}"/>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71</a:t>
            </a:r>
          </a:p>
        </p:txBody>
      </p:sp>
      <p:sp>
        <p:nvSpPr>
          <p:cNvPr id="5" name="Textfeld 4">
            <a:extLst>
              <a:ext uri="{FF2B5EF4-FFF2-40B4-BE49-F238E27FC236}">
                <a16:creationId xmlns:a16="http://schemas.microsoft.com/office/drawing/2014/main" id="{654FD61A-7839-CE82-190C-734E863BBBA2}"/>
              </a:ext>
            </a:extLst>
          </p:cNvPr>
          <p:cNvSpPr txBox="1"/>
          <p:nvPr/>
        </p:nvSpPr>
        <p:spPr>
          <a:xfrm>
            <a:off x="251520" y="2186034"/>
            <a:ext cx="8435280" cy="3539430"/>
          </a:xfrm>
          <a:prstGeom prst="rect">
            <a:avLst/>
          </a:prstGeom>
          <a:noFill/>
        </p:spPr>
        <p:txBody>
          <a:bodyPr wrap="square">
            <a:spAutoFit/>
          </a:bodyPr>
          <a:lstStyle/>
          <a:p>
            <a:r>
              <a:rPr lang="de-DE" sz="2800" dirty="0"/>
              <a:t>Es gibt vier Sorten Eis: Vanille, Erdbeere, Schokolade und Mango. Wie viele Cornets kannst Du zusammenstellen, wenn Du jeweils 3 verschiedene Kugeln bestellen kannst. </a:t>
            </a:r>
          </a:p>
          <a:p>
            <a:endParaRPr lang="de-DE" sz="2800" dirty="0"/>
          </a:p>
          <a:p>
            <a:r>
              <a:rPr lang="de-DE" sz="2800" dirty="0"/>
              <a:t>Zusatzaufgabe</a:t>
            </a:r>
          </a:p>
          <a:p>
            <a:r>
              <a:rPr lang="de-DE" sz="2800" dirty="0"/>
              <a:t>Wenn nun noch eine Sorte Banane dazukommt, wie viele unterschiedliche Cornets mit drei Sorten sind dann möglich.</a:t>
            </a:r>
          </a:p>
        </p:txBody>
      </p:sp>
    </p:spTree>
    <p:extLst>
      <p:ext uri="{BB962C8B-B14F-4D97-AF65-F5344CB8AC3E}">
        <p14:creationId xmlns:p14="http://schemas.microsoft.com/office/powerpoint/2010/main" val="1960812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A1F87-471C-D593-A970-3196416F7B3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6C9C776-D889-59C5-5E78-B9797E4BE9A9}"/>
              </a:ext>
            </a:extLst>
          </p:cNvPr>
          <p:cNvSpPr>
            <a:spLocks noGrp="1"/>
          </p:cNvSpPr>
          <p:nvPr>
            <p:ph type="title"/>
          </p:nvPr>
        </p:nvSpPr>
        <p:spPr>
          <a:xfrm>
            <a:off x="1475656" y="274638"/>
            <a:ext cx="7211144" cy="1143000"/>
          </a:xfrm>
        </p:spPr>
        <p:txBody>
          <a:bodyPr/>
          <a:lstStyle/>
          <a:p>
            <a:r>
              <a:rPr lang="de-CH" b="1" dirty="0"/>
              <a:t>Hashikowakero-Rätsel</a:t>
            </a:r>
            <a:endParaRPr lang="de-CH" dirty="0"/>
          </a:p>
        </p:txBody>
      </p:sp>
      <p:sp>
        <p:nvSpPr>
          <p:cNvPr id="4" name="Textfeld 3">
            <a:extLst>
              <a:ext uri="{FF2B5EF4-FFF2-40B4-BE49-F238E27FC236}">
                <a16:creationId xmlns:a16="http://schemas.microsoft.com/office/drawing/2014/main" id="{3A13594A-E31A-8624-474F-C1A1DDEDC7AF}"/>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72</a:t>
            </a:r>
          </a:p>
        </p:txBody>
      </p:sp>
      <p:pic>
        <p:nvPicPr>
          <p:cNvPr id="5" name="Grafik 4">
            <a:extLst>
              <a:ext uri="{FF2B5EF4-FFF2-40B4-BE49-F238E27FC236}">
                <a16:creationId xmlns:a16="http://schemas.microsoft.com/office/drawing/2014/main" id="{D0AC8A84-B1CE-D72F-136B-27C91A66B6E2}"/>
              </a:ext>
            </a:extLst>
          </p:cNvPr>
          <p:cNvPicPr>
            <a:picLocks noChangeAspect="1"/>
          </p:cNvPicPr>
          <p:nvPr/>
        </p:nvPicPr>
        <p:blipFill>
          <a:blip r:embed="rId2"/>
          <a:stretch>
            <a:fillRect/>
          </a:stretch>
        </p:blipFill>
        <p:spPr>
          <a:xfrm>
            <a:off x="2339752" y="1844824"/>
            <a:ext cx="5095878" cy="3855061"/>
          </a:xfrm>
          <a:prstGeom prst="rect">
            <a:avLst/>
          </a:prstGeom>
        </p:spPr>
      </p:pic>
    </p:spTree>
    <p:extLst>
      <p:ext uri="{BB962C8B-B14F-4D97-AF65-F5344CB8AC3E}">
        <p14:creationId xmlns:p14="http://schemas.microsoft.com/office/powerpoint/2010/main" val="32749053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BC42F-99F7-7E3D-3F70-91EE5EEDC8B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3760FE5-45E4-6250-EFDB-ECB260E4D7E1}"/>
              </a:ext>
            </a:extLst>
          </p:cNvPr>
          <p:cNvSpPr>
            <a:spLocks noGrp="1"/>
          </p:cNvSpPr>
          <p:nvPr>
            <p:ph type="title"/>
          </p:nvPr>
        </p:nvSpPr>
        <p:spPr>
          <a:xfrm>
            <a:off x="1475656" y="274638"/>
            <a:ext cx="7211144" cy="1143000"/>
          </a:xfrm>
        </p:spPr>
        <p:txBody>
          <a:bodyPr/>
          <a:lstStyle/>
          <a:p>
            <a:r>
              <a:rPr lang="de-CH" dirty="0"/>
              <a:t>Sudoku</a:t>
            </a:r>
          </a:p>
        </p:txBody>
      </p:sp>
      <p:sp>
        <p:nvSpPr>
          <p:cNvPr id="4" name="Textfeld 3">
            <a:extLst>
              <a:ext uri="{FF2B5EF4-FFF2-40B4-BE49-F238E27FC236}">
                <a16:creationId xmlns:a16="http://schemas.microsoft.com/office/drawing/2014/main" id="{01481AAD-FD3C-423C-C479-D69B5DABCE33}"/>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73</a:t>
            </a:r>
          </a:p>
        </p:txBody>
      </p:sp>
      <p:pic>
        <p:nvPicPr>
          <p:cNvPr id="7" name="Grafik 6">
            <a:extLst>
              <a:ext uri="{FF2B5EF4-FFF2-40B4-BE49-F238E27FC236}">
                <a16:creationId xmlns:a16="http://schemas.microsoft.com/office/drawing/2014/main" id="{A9271E31-356B-596F-2CEF-EB48C68356F0}"/>
              </a:ext>
            </a:extLst>
          </p:cNvPr>
          <p:cNvPicPr>
            <a:picLocks noChangeAspect="1"/>
          </p:cNvPicPr>
          <p:nvPr/>
        </p:nvPicPr>
        <p:blipFill>
          <a:blip r:embed="rId2"/>
          <a:stretch>
            <a:fillRect/>
          </a:stretch>
        </p:blipFill>
        <p:spPr>
          <a:xfrm>
            <a:off x="2677248" y="1628800"/>
            <a:ext cx="3789503" cy="3958342"/>
          </a:xfrm>
          <a:prstGeom prst="rect">
            <a:avLst/>
          </a:prstGeom>
        </p:spPr>
      </p:pic>
    </p:spTree>
    <p:extLst>
      <p:ext uri="{BB962C8B-B14F-4D97-AF65-F5344CB8AC3E}">
        <p14:creationId xmlns:p14="http://schemas.microsoft.com/office/powerpoint/2010/main" val="20814216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0EE0B-724B-9D50-B628-4CC962DAFC2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3732D6-192F-C076-F13C-B571E42FE1F3}"/>
              </a:ext>
            </a:extLst>
          </p:cNvPr>
          <p:cNvSpPr>
            <a:spLocks noGrp="1"/>
          </p:cNvSpPr>
          <p:nvPr>
            <p:ph type="title"/>
          </p:nvPr>
        </p:nvSpPr>
        <p:spPr>
          <a:xfrm>
            <a:off x="1475656" y="274638"/>
            <a:ext cx="7211144" cy="1143000"/>
          </a:xfrm>
        </p:spPr>
        <p:txBody>
          <a:bodyPr/>
          <a:lstStyle/>
          <a:p>
            <a:r>
              <a:rPr lang="de-CH" dirty="0"/>
              <a:t>Olympischer Ring</a:t>
            </a:r>
          </a:p>
        </p:txBody>
      </p:sp>
      <p:sp>
        <p:nvSpPr>
          <p:cNvPr id="4" name="Textfeld 3">
            <a:extLst>
              <a:ext uri="{FF2B5EF4-FFF2-40B4-BE49-F238E27FC236}">
                <a16:creationId xmlns:a16="http://schemas.microsoft.com/office/drawing/2014/main" id="{CA71D015-F7E4-FA3E-A0D9-84C4E0F2EED4}"/>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74</a:t>
            </a:r>
          </a:p>
        </p:txBody>
      </p:sp>
      <p:pic>
        <p:nvPicPr>
          <p:cNvPr id="3" name="Grafik 2">
            <a:extLst>
              <a:ext uri="{FF2B5EF4-FFF2-40B4-BE49-F238E27FC236}">
                <a16:creationId xmlns:a16="http://schemas.microsoft.com/office/drawing/2014/main" id="{E9962935-AAC6-29FE-A871-484ED821B071}"/>
              </a:ext>
            </a:extLst>
          </p:cNvPr>
          <p:cNvPicPr>
            <a:picLocks noChangeAspect="1"/>
          </p:cNvPicPr>
          <p:nvPr/>
        </p:nvPicPr>
        <p:blipFill>
          <a:blip r:embed="rId2"/>
          <a:stretch>
            <a:fillRect/>
          </a:stretch>
        </p:blipFill>
        <p:spPr>
          <a:xfrm>
            <a:off x="1756473" y="1948033"/>
            <a:ext cx="5631053" cy="2961934"/>
          </a:xfrm>
          <a:prstGeom prst="rect">
            <a:avLst/>
          </a:prstGeom>
        </p:spPr>
      </p:pic>
    </p:spTree>
    <p:extLst>
      <p:ext uri="{BB962C8B-B14F-4D97-AF65-F5344CB8AC3E}">
        <p14:creationId xmlns:p14="http://schemas.microsoft.com/office/powerpoint/2010/main" val="33921258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6E80D-E4E1-D019-48F9-AC23805572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C0FC226-C386-7EED-FE81-8181AA0FE57F}"/>
              </a:ext>
            </a:extLst>
          </p:cNvPr>
          <p:cNvSpPr>
            <a:spLocks noGrp="1"/>
          </p:cNvSpPr>
          <p:nvPr>
            <p:ph type="title"/>
          </p:nvPr>
        </p:nvSpPr>
        <p:spPr>
          <a:xfrm>
            <a:off x="1475656" y="274638"/>
            <a:ext cx="7211144" cy="1143000"/>
          </a:xfrm>
        </p:spPr>
        <p:txBody>
          <a:bodyPr/>
          <a:lstStyle/>
          <a:p>
            <a:r>
              <a:rPr lang="de-CH" dirty="0"/>
              <a:t>Magisches Münzdreieck</a:t>
            </a:r>
          </a:p>
        </p:txBody>
      </p:sp>
      <p:sp>
        <p:nvSpPr>
          <p:cNvPr id="4" name="Textfeld 3">
            <a:extLst>
              <a:ext uri="{FF2B5EF4-FFF2-40B4-BE49-F238E27FC236}">
                <a16:creationId xmlns:a16="http://schemas.microsoft.com/office/drawing/2014/main" id="{F4049CEC-820F-9C40-EFF1-8AC7F9582C75}"/>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75</a:t>
            </a:r>
          </a:p>
        </p:txBody>
      </p:sp>
      <p:pic>
        <p:nvPicPr>
          <p:cNvPr id="5" name="Grafik 4">
            <a:extLst>
              <a:ext uri="{FF2B5EF4-FFF2-40B4-BE49-F238E27FC236}">
                <a16:creationId xmlns:a16="http://schemas.microsoft.com/office/drawing/2014/main" id="{002205C1-7BA8-AC95-CABC-95CBE4D08D78}"/>
              </a:ext>
            </a:extLst>
          </p:cNvPr>
          <p:cNvPicPr>
            <a:picLocks noChangeAspect="1"/>
          </p:cNvPicPr>
          <p:nvPr/>
        </p:nvPicPr>
        <p:blipFill>
          <a:blip r:embed="rId2"/>
          <a:stretch>
            <a:fillRect/>
          </a:stretch>
        </p:blipFill>
        <p:spPr>
          <a:xfrm>
            <a:off x="2169877" y="2132856"/>
            <a:ext cx="4804246" cy="3187865"/>
          </a:xfrm>
          <a:prstGeom prst="rect">
            <a:avLst/>
          </a:prstGeom>
        </p:spPr>
      </p:pic>
    </p:spTree>
    <p:extLst>
      <p:ext uri="{BB962C8B-B14F-4D97-AF65-F5344CB8AC3E}">
        <p14:creationId xmlns:p14="http://schemas.microsoft.com/office/powerpoint/2010/main" val="1600034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Sprachmitteilung</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a:t>
            </a:r>
          </a:p>
        </p:txBody>
      </p:sp>
      <p:sp>
        <p:nvSpPr>
          <p:cNvPr id="5" name="Textfeld 4">
            <a:extLst>
              <a:ext uri="{FF2B5EF4-FFF2-40B4-BE49-F238E27FC236}">
                <a16:creationId xmlns:a16="http://schemas.microsoft.com/office/drawing/2014/main" id="{375A24A9-8EEE-CC9D-5ADB-5F5E52CE8BA3}"/>
              </a:ext>
            </a:extLst>
          </p:cNvPr>
          <p:cNvSpPr txBox="1"/>
          <p:nvPr/>
        </p:nvSpPr>
        <p:spPr>
          <a:xfrm>
            <a:off x="251520" y="1628801"/>
            <a:ext cx="8640960" cy="4031873"/>
          </a:xfrm>
          <a:prstGeom prst="rect">
            <a:avLst/>
          </a:prstGeom>
          <a:solidFill>
            <a:schemeClr val="accent1">
              <a:lumMod val="20000"/>
              <a:lumOff val="80000"/>
            </a:schemeClr>
          </a:solidFill>
        </p:spPr>
        <p:txBody>
          <a:bodyPr wrap="square">
            <a:spAutoFit/>
          </a:bodyPr>
          <a:lstStyle/>
          <a:p>
            <a:r>
              <a:rPr lang="de-CH" sz="3200" spc="10" dirty="0">
                <a:effectLst/>
                <a:latin typeface="Calibri" panose="020F0502020204030204" pitchFamily="34" charset="0"/>
                <a:ea typeface="Times" panose="02020603050405020304" pitchFamily="18" charset="0"/>
                <a:cs typeface="Times New Roman" panose="02020603050405020304" pitchFamily="18" charset="0"/>
              </a:rPr>
              <a:t>D1353 M17731LUNG D13N7 AL5 B3W315 DAFU3R, WA5 FU3R 3R57AUNL1CH3 D1NG3 UN53R V3R5TAND L315T3N KANN. B331NDRUCK3ND AM ANFANG WAR’5 5CHON 5CHW3R, AB3R J37Z7, L1357 35 D31N G3H1RN AU7OMA715CH. OHN3 DARU3B3R NACHZUD3NK3N. 531 57OLZ DRAUF. AL5O 731L3 D13535 B1LD, W3NN DU 35 L353N KANN57.</a:t>
            </a:r>
            <a:endParaRPr lang="de-CH" sz="3200" spc="10" dirty="0">
              <a:effectLst/>
              <a:latin typeface="Arial" panose="020B0604020202020204" pitchFamily="34" charset="0"/>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50006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86A70-0B6E-C8AF-C25B-29A64920FD2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509E577-A808-4EC5-6FBE-DEAE9F8836E4}"/>
              </a:ext>
            </a:extLst>
          </p:cNvPr>
          <p:cNvSpPr>
            <a:spLocks noGrp="1"/>
          </p:cNvSpPr>
          <p:nvPr>
            <p:ph type="title"/>
          </p:nvPr>
        </p:nvSpPr>
        <p:spPr>
          <a:xfrm>
            <a:off x="1475656" y="274638"/>
            <a:ext cx="7211144" cy="1143000"/>
          </a:xfrm>
        </p:spPr>
        <p:txBody>
          <a:bodyPr/>
          <a:lstStyle/>
          <a:p>
            <a:r>
              <a:rPr lang="de-CH" dirty="0"/>
              <a:t>Welcher Ausschnitt passt?</a:t>
            </a:r>
          </a:p>
        </p:txBody>
      </p:sp>
      <p:sp>
        <p:nvSpPr>
          <p:cNvPr id="4" name="Textfeld 3">
            <a:extLst>
              <a:ext uri="{FF2B5EF4-FFF2-40B4-BE49-F238E27FC236}">
                <a16:creationId xmlns:a16="http://schemas.microsoft.com/office/drawing/2014/main" id="{F04869C8-774B-8267-9744-7F624DF26737}"/>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76</a:t>
            </a:r>
          </a:p>
        </p:txBody>
      </p:sp>
      <p:pic>
        <p:nvPicPr>
          <p:cNvPr id="5" name="Grafik 4">
            <a:extLst>
              <a:ext uri="{FF2B5EF4-FFF2-40B4-BE49-F238E27FC236}">
                <a16:creationId xmlns:a16="http://schemas.microsoft.com/office/drawing/2014/main" id="{2B453E8C-9433-E2AC-FE73-66B72C45E384}"/>
              </a:ext>
            </a:extLst>
          </p:cNvPr>
          <p:cNvPicPr>
            <a:picLocks noChangeAspect="1"/>
          </p:cNvPicPr>
          <p:nvPr/>
        </p:nvPicPr>
        <p:blipFill>
          <a:blip r:embed="rId2"/>
          <a:stretch>
            <a:fillRect/>
          </a:stretch>
        </p:blipFill>
        <p:spPr>
          <a:xfrm>
            <a:off x="827191" y="1475656"/>
            <a:ext cx="7859609" cy="4384970"/>
          </a:xfrm>
          <a:prstGeom prst="rect">
            <a:avLst/>
          </a:prstGeom>
        </p:spPr>
      </p:pic>
    </p:spTree>
    <p:extLst>
      <p:ext uri="{BB962C8B-B14F-4D97-AF65-F5344CB8AC3E}">
        <p14:creationId xmlns:p14="http://schemas.microsoft.com/office/powerpoint/2010/main" val="13745958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B4BE9-4498-D5D7-3810-D3839227AC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D9B448-AA35-A088-06AE-95717B897335}"/>
              </a:ext>
            </a:extLst>
          </p:cNvPr>
          <p:cNvSpPr>
            <a:spLocks noGrp="1"/>
          </p:cNvSpPr>
          <p:nvPr>
            <p:ph type="title"/>
          </p:nvPr>
        </p:nvSpPr>
        <p:spPr>
          <a:xfrm>
            <a:off x="1475656" y="274638"/>
            <a:ext cx="7211144" cy="1143000"/>
          </a:xfrm>
        </p:spPr>
        <p:txBody>
          <a:bodyPr/>
          <a:lstStyle/>
          <a:p>
            <a:r>
              <a:rPr lang="de-CH" dirty="0"/>
              <a:t>Zirkustiere</a:t>
            </a:r>
          </a:p>
        </p:txBody>
      </p:sp>
      <p:sp>
        <p:nvSpPr>
          <p:cNvPr id="4" name="Textfeld 3">
            <a:extLst>
              <a:ext uri="{FF2B5EF4-FFF2-40B4-BE49-F238E27FC236}">
                <a16:creationId xmlns:a16="http://schemas.microsoft.com/office/drawing/2014/main" id="{E7D5EFDB-4E2B-43B3-F8F9-4A3235DA0CF9}"/>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77</a:t>
            </a:r>
          </a:p>
        </p:txBody>
      </p:sp>
      <p:sp>
        <p:nvSpPr>
          <p:cNvPr id="5" name="Textfeld 4">
            <a:extLst>
              <a:ext uri="{FF2B5EF4-FFF2-40B4-BE49-F238E27FC236}">
                <a16:creationId xmlns:a16="http://schemas.microsoft.com/office/drawing/2014/main" id="{CB08CF47-6B63-C3BE-E273-5BA8C1D0C6FB}"/>
              </a:ext>
            </a:extLst>
          </p:cNvPr>
          <p:cNvSpPr txBox="1"/>
          <p:nvPr/>
        </p:nvSpPr>
        <p:spPr>
          <a:xfrm>
            <a:off x="395536" y="1659285"/>
            <a:ext cx="8352928" cy="3539430"/>
          </a:xfrm>
          <a:prstGeom prst="rect">
            <a:avLst/>
          </a:prstGeom>
          <a:noFill/>
        </p:spPr>
        <p:txBody>
          <a:bodyPr wrap="square">
            <a:spAutoFit/>
          </a:bodyPr>
          <a:lstStyle/>
          <a:p>
            <a:r>
              <a:rPr lang="de-DE" sz="3200" dirty="0"/>
              <a:t>Vier Zirkustiere – Elefant, Löwe, Affe und Zebra – laufen in einer Parade hintereinander in einer Reihe. Nach einer Pause tauschen der Elefant und der Affe ihre Plätze. Später tauschen auch das Zebra und der Löwe die Plätze. </a:t>
            </a:r>
          </a:p>
          <a:p>
            <a:r>
              <a:rPr lang="de-DE" sz="3200" dirty="0"/>
              <a:t>Dadurch entsteht die Reihenfolge: Affe, Zebra, Elefant, Löwe.</a:t>
            </a:r>
          </a:p>
        </p:txBody>
      </p:sp>
    </p:spTree>
    <p:extLst>
      <p:ext uri="{BB962C8B-B14F-4D97-AF65-F5344CB8AC3E}">
        <p14:creationId xmlns:p14="http://schemas.microsoft.com/office/powerpoint/2010/main" val="15794869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E265C-5D6C-D0C2-DAC0-F1232540742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96382D-9A87-7ACE-50E8-C85306D8B40C}"/>
              </a:ext>
            </a:extLst>
          </p:cNvPr>
          <p:cNvSpPr>
            <a:spLocks noGrp="1"/>
          </p:cNvSpPr>
          <p:nvPr>
            <p:ph type="title"/>
          </p:nvPr>
        </p:nvSpPr>
        <p:spPr>
          <a:xfrm>
            <a:off x="1475656" y="274638"/>
            <a:ext cx="7211144" cy="1143000"/>
          </a:xfrm>
        </p:spPr>
        <p:txBody>
          <a:bodyPr/>
          <a:lstStyle/>
          <a:p>
            <a:r>
              <a:rPr lang="de-CH" dirty="0"/>
              <a:t>Zahlenschloss</a:t>
            </a:r>
          </a:p>
        </p:txBody>
      </p:sp>
      <p:sp>
        <p:nvSpPr>
          <p:cNvPr id="4" name="Textfeld 3">
            <a:extLst>
              <a:ext uri="{FF2B5EF4-FFF2-40B4-BE49-F238E27FC236}">
                <a16:creationId xmlns:a16="http://schemas.microsoft.com/office/drawing/2014/main" id="{DE2ED7B4-8500-280F-D8E7-9AB1C19973D1}"/>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78</a:t>
            </a:r>
          </a:p>
        </p:txBody>
      </p:sp>
      <p:pic>
        <p:nvPicPr>
          <p:cNvPr id="5" name="Grafik 4">
            <a:extLst>
              <a:ext uri="{FF2B5EF4-FFF2-40B4-BE49-F238E27FC236}">
                <a16:creationId xmlns:a16="http://schemas.microsoft.com/office/drawing/2014/main" id="{D1C064AC-51E7-D5DD-7928-A2CCC867D6BC}"/>
              </a:ext>
            </a:extLst>
          </p:cNvPr>
          <p:cNvPicPr>
            <a:picLocks noChangeAspect="1"/>
          </p:cNvPicPr>
          <p:nvPr/>
        </p:nvPicPr>
        <p:blipFill>
          <a:blip r:embed="rId2"/>
          <a:stretch>
            <a:fillRect/>
          </a:stretch>
        </p:blipFill>
        <p:spPr>
          <a:xfrm>
            <a:off x="501942" y="1844824"/>
            <a:ext cx="7963153" cy="3240360"/>
          </a:xfrm>
          <a:prstGeom prst="rect">
            <a:avLst/>
          </a:prstGeom>
        </p:spPr>
      </p:pic>
    </p:spTree>
    <p:extLst>
      <p:ext uri="{BB962C8B-B14F-4D97-AF65-F5344CB8AC3E}">
        <p14:creationId xmlns:p14="http://schemas.microsoft.com/office/powerpoint/2010/main" val="5383260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43845-820C-954C-12B7-D6D4B023BEF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0C8152F-78F5-E9E7-C7E0-E0E4F86D4671}"/>
              </a:ext>
            </a:extLst>
          </p:cNvPr>
          <p:cNvSpPr>
            <a:spLocks noGrp="1"/>
          </p:cNvSpPr>
          <p:nvPr>
            <p:ph type="title"/>
          </p:nvPr>
        </p:nvSpPr>
        <p:spPr>
          <a:xfrm>
            <a:off x="1475656" y="274638"/>
            <a:ext cx="7211144" cy="1143000"/>
          </a:xfrm>
        </p:spPr>
        <p:txBody>
          <a:bodyPr/>
          <a:lstStyle/>
          <a:p>
            <a:r>
              <a:rPr lang="de-CH" dirty="0"/>
              <a:t>Triff die «100»</a:t>
            </a:r>
          </a:p>
        </p:txBody>
      </p:sp>
      <p:sp>
        <p:nvSpPr>
          <p:cNvPr id="4" name="Textfeld 3">
            <a:extLst>
              <a:ext uri="{FF2B5EF4-FFF2-40B4-BE49-F238E27FC236}">
                <a16:creationId xmlns:a16="http://schemas.microsoft.com/office/drawing/2014/main" id="{CAB83D71-E861-2CBF-9E5B-F6FB0F0DF65B}"/>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79</a:t>
            </a:r>
          </a:p>
        </p:txBody>
      </p:sp>
      <p:pic>
        <p:nvPicPr>
          <p:cNvPr id="5" name="Grafik 4">
            <a:extLst>
              <a:ext uri="{FF2B5EF4-FFF2-40B4-BE49-F238E27FC236}">
                <a16:creationId xmlns:a16="http://schemas.microsoft.com/office/drawing/2014/main" id="{B2C5E275-F9D0-4C0E-3D85-FBDBD0C6FC75}"/>
              </a:ext>
            </a:extLst>
          </p:cNvPr>
          <p:cNvPicPr>
            <a:picLocks noChangeAspect="1"/>
          </p:cNvPicPr>
          <p:nvPr/>
        </p:nvPicPr>
        <p:blipFill>
          <a:blip r:embed="rId2"/>
          <a:stretch>
            <a:fillRect/>
          </a:stretch>
        </p:blipFill>
        <p:spPr>
          <a:xfrm>
            <a:off x="2987824" y="1628800"/>
            <a:ext cx="3888432" cy="4187545"/>
          </a:xfrm>
          <a:prstGeom prst="rect">
            <a:avLst/>
          </a:prstGeom>
        </p:spPr>
      </p:pic>
    </p:spTree>
    <p:extLst>
      <p:ext uri="{BB962C8B-B14F-4D97-AF65-F5344CB8AC3E}">
        <p14:creationId xmlns:p14="http://schemas.microsoft.com/office/powerpoint/2010/main" val="124581872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93EA7-FCDA-808E-12A7-DB590BCFD2F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20ACE18-16E4-82A2-85F0-E28D47D6F644}"/>
              </a:ext>
            </a:extLst>
          </p:cNvPr>
          <p:cNvSpPr>
            <a:spLocks noGrp="1"/>
          </p:cNvSpPr>
          <p:nvPr>
            <p:ph type="title"/>
          </p:nvPr>
        </p:nvSpPr>
        <p:spPr>
          <a:xfrm>
            <a:off x="1475656" y="274638"/>
            <a:ext cx="7211144" cy="1143000"/>
          </a:xfrm>
        </p:spPr>
        <p:txBody>
          <a:bodyPr/>
          <a:lstStyle/>
          <a:p>
            <a:r>
              <a:rPr lang="de-CH" dirty="0"/>
              <a:t>Pferd, Schaf, Frosch</a:t>
            </a:r>
          </a:p>
        </p:txBody>
      </p:sp>
      <p:sp>
        <p:nvSpPr>
          <p:cNvPr id="4" name="Textfeld 3">
            <a:extLst>
              <a:ext uri="{FF2B5EF4-FFF2-40B4-BE49-F238E27FC236}">
                <a16:creationId xmlns:a16="http://schemas.microsoft.com/office/drawing/2014/main" id="{3595A4F8-97EC-300E-C513-2045F45FACED}"/>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80</a:t>
            </a:r>
          </a:p>
        </p:txBody>
      </p:sp>
      <p:pic>
        <p:nvPicPr>
          <p:cNvPr id="5" name="Grafik 4">
            <a:extLst>
              <a:ext uri="{FF2B5EF4-FFF2-40B4-BE49-F238E27FC236}">
                <a16:creationId xmlns:a16="http://schemas.microsoft.com/office/drawing/2014/main" id="{00AD347D-C714-253F-DADD-62A1ED463325}"/>
              </a:ext>
            </a:extLst>
          </p:cNvPr>
          <p:cNvPicPr>
            <a:picLocks noChangeAspect="1"/>
          </p:cNvPicPr>
          <p:nvPr/>
        </p:nvPicPr>
        <p:blipFill>
          <a:blip r:embed="rId2"/>
          <a:stretch>
            <a:fillRect/>
          </a:stretch>
        </p:blipFill>
        <p:spPr>
          <a:xfrm>
            <a:off x="1979712" y="1700808"/>
            <a:ext cx="5482805" cy="4530581"/>
          </a:xfrm>
          <a:prstGeom prst="rect">
            <a:avLst/>
          </a:prstGeom>
        </p:spPr>
      </p:pic>
    </p:spTree>
    <p:extLst>
      <p:ext uri="{BB962C8B-B14F-4D97-AF65-F5344CB8AC3E}">
        <p14:creationId xmlns:p14="http://schemas.microsoft.com/office/powerpoint/2010/main" val="25804702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43EF1-2990-3AE0-98CD-AF78ADD7108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6F269A-D2FF-4719-22AC-631A9163F0DB}"/>
              </a:ext>
            </a:extLst>
          </p:cNvPr>
          <p:cNvSpPr>
            <a:spLocks noGrp="1"/>
          </p:cNvSpPr>
          <p:nvPr>
            <p:ph type="title"/>
          </p:nvPr>
        </p:nvSpPr>
        <p:spPr>
          <a:xfrm>
            <a:off x="1475656" y="274638"/>
            <a:ext cx="7211144" cy="1143000"/>
          </a:xfrm>
        </p:spPr>
        <p:txBody>
          <a:bodyPr/>
          <a:lstStyle/>
          <a:p>
            <a:r>
              <a:rPr lang="de-CH" dirty="0"/>
              <a:t>Dreiecke</a:t>
            </a:r>
          </a:p>
        </p:txBody>
      </p:sp>
      <p:sp>
        <p:nvSpPr>
          <p:cNvPr id="4" name="Textfeld 3">
            <a:extLst>
              <a:ext uri="{FF2B5EF4-FFF2-40B4-BE49-F238E27FC236}">
                <a16:creationId xmlns:a16="http://schemas.microsoft.com/office/drawing/2014/main" id="{8E618798-2171-BDEE-375D-8298B879F619}"/>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81</a:t>
            </a:r>
          </a:p>
        </p:txBody>
      </p:sp>
      <p:pic>
        <p:nvPicPr>
          <p:cNvPr id="5" name="Grafik 4">
            <a:extLst>
              <a:ext uri="{FF2B5EF4-FFF2-40B4-BE49-F238E27FC236}">
                <a16:creationId xmlns:a16="http://schemas.microsoft.com/office/drawing/2014/main" id="{3031E4D1-B242-CF1D-8682-6E65E0806A24}"/>
              </a:ext>
            </a:extLst>
          </p:cNvPr>
          <p:cNvPicPr>
            <a:picLocks noChangeAspect="1"/>
          </p:cNvPicPr>
          <p:nvPr/>
        </p:nvPicPr>
        <p:blipFill>
          <a:blip r:embed="rId2"/>
          <a:stretch>
            <a:fillRect/>
          </a:stretch>
        </p:blipFill>
        <p:spPr>
          <a:xfrm>
            <a:off x="2267744" y="1417638"/>
            <a:ext cx="4843135" cy="4687906"/>
          </a:xfrm>
          <a:prstGeom prst="rect">
            <a:avLst/>
          </a:prstGeom>
        </p:spPr>
      </p:pic>
    </p:spTree>
    <p:extLst>
      <p:ext uri="{BB962C8B-B14F-4D97-AF65-F5344CB8AC3E}">
        <p14:creationId xmlns:p14="http://schemas.microsoft.com/office/powerpoint/2010/main" val="29110129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3F278-8D50-02F2-128F-C18DB4BE7A5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772D921-D641-6195-2975-94D7C9876020}"/>
              </a:ext>
            </a:extLst>
          </p:cNvPr>
          <p:cNvSpPr>
            <a:spLocks noGrp="1"/>
          </p:cNvSpPr>
          <p:nvPr>
            <p:ph type="title"/>
          </p:nvPr>
        </p:nvSpPr>
        <p:spPr>
          <a:xfrm>
            <a:off x="1475656" y="274638"/>
            <a:ext cx="7211144" cy="1143000"/>
          </a:xfrm>
        </p:spPr>
        <p:txBody>
          <a:bodyPr/>
          <a:lstStyle/>
          <a:p>
            <a:r>
              <a:rPr lang="de-CH" dirty="0"/>
              <a:t>Finde die vierte Zahl</a:t>
            </a:r>
          </a:p>
        </p:txBody>
      </p:sp>
      <p:sp>
        <p:nvSpPr>
          <p:cNvPr id="4" name="Textfeld 3">
            <a:extLst>
              <a:ext uri="{FF2B5EF4-FFF2-40B4-BE49-F238E27FC236}">
                <a16:creationId xmlns:a16="http://schemas.microsoft.com/office/drawing/2014/main" id="{25775A95-CA67-2D00-E809-692C06D44246}"/>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82</a:t>
            </a:r>
          </a:p>
        </p:txBody>
      </p:sp>
      <p:pic>
        <p:nvPicPr>
          <p:cNvPr id="5" name="Grafik 4">
            <a:extLst>
              <a:ext uri="{FF2B5EF4-FFF2-40B4-BE49-F238E27FC236}">
                <a16:creationId xmlns:a16="http://schemas.microsoft.com/office/drawing/2014/main" id="{16BDF4A0-8E31-FD5C-6F47-647C0F16B7C4}"/>
              </a:ext>
            </a:extLst>
          </p:cNvPr>
          <p:cNvPicPr>
            <a:picLocks noChangeAspect="1"/>
          </p:cNvPicPr>
          <p:nvPr/>
        </p:nvPicPr>
        <p:blipFill>
          <a:blip r:embed="rId2"/>
          <a:stretch>
            <a:fillRect/>
          </a:stretch>
        </p:blipFill>
        <p:spPr>
          <a:xfrm>
            <a:off x="708034" y="1844824"/>
            <a:ext cx="7962471" cy="3528392"/>
          </a:xfrm>
          <a:prstGeom prst="rect">
            <a:avLst/>
          </a:prstGeom>
        </p:spPr>
      </p:pic>
    </p:spTree>
    <p:extLst>
      <p:ext uri="{BB962C8B-B14F-4D97-AF65-F5344CB8AC3E}">
        <p14:creationId xmlns:p14="http://schemas.microsoft.com/office/powerpoint/2010/main" val="36499359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46C6C-90E2-79A4-7B04-3F87218B07E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5C4DC63-AA08-3CBF-B1C4-ECA4E15CBF93}"/>
              </a:ext>
            </a:extLst>
          </p:cNvPr>
          <p:cNvSpPr>
            <a:spLocks noGrp="1"/>
          </p:cNvSpPr>
          <p:nvPr>
            <p:ph type="title"/>
          </p:nvPr>
        </p:nvSpPr>
        <p:spPr>
          <a:xfrm>
            <a:off x="1475656" y="274638"/>
            <a:ext cx="7211144" cy="1143000"/>
          </a:xfrm>
        </p:spPr>
        <p:txBody>
          <a:bodyPr/>
          <a:lstStyle/>
          <a:p>
            <a:r>
              <a:rPr lang="de-CH" dirty="0"/>
              <a:t>Fahre durch alle Punkte</a:t>
            </a:r>
          </a:p>
        </p:txBody>
      </p:sp>
      <p:sp>
        <p:nvSpPr>
          <p:cNvPr id="4" name="Textfeld 3">
            <a:extLst>
              <a:ext uri="{FF2B5EF4-FFF2-40B4-BE49-F238E27FC236}">
                <a16:creationId xmlns:a16="http://schemas.microsoft.com/office/drawing/2014/main" id="{FB370408-4D7B-B06F-9B49-C0B6AFE7E5CB}"/>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83</a:t>
            </a:r>
          </a:p>
        </p:txBody>
      </p:sp>
      <p:pic>
        <p:nvPicPr>
          <p:cNvPr id="5" name="Grafik 4">
            <a:extLst>
              <a:ext uri="{FF2B5EF4-FFF2-40B4-BE49-F238E27FC236}">
                <a16:creationId xmlns:a16="http://schemas.microsoft.com/office/drawing/2014/main" id="{19B77509-4787-9B5E-20A6-FF5ED6A49BD7}"/>
              </a:ext>
            </a:extLst>
          </p:cNvPr>
          <p:cNvPicPr>
            <a:picLocks noChangeAspect="1"/>
          </p:cNvPicPr>
          <p:nvPr/>
        </p:nvPicPr>
        <p:blipFill>
          <a:blip r:embed="rId2"/>
          <a:stretch>
            <a:fillRect/>
          </a:stretch>
        </p:blipFill>
        <p:spPr>
          <a:xfrm>
            <a:off x="2483768" y="1417638"/>
            <a:ext cx="4672097" cy="4685799"/>
          </a:xfrm>
          <a:prstGeom prst="rect">
            <a:avLst/>
          </a:prstGeom>
        </p:spPr>
      </p:pic>
    </p:spTree>
    <p:extLst>
      <p:ext uri="{BB962C8B-B14F-4D97-AF65-F5344CB8AC3E}">
        <p14:creationId xmlns:p14="http://schemas.microsoft.com/office/powerpoint/2010/main" val="35296764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F92A3-D1CC-B2A8-BD22-4AB6879A139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DC4923C-7C2A-7BE5-63BA-92412741231B}"/>
              </a:ext>
            </a:extLst>
          </p:cNvPr>
          <p:cNvSpPr>
            <a:spLocks noGrp="1"/>
          </p:cNvSpPr>
          <p:nvPr>
            <p:ph type="title"/>
          </p:nvPr>
        </p:nvSpPr>
        <p:spPr>
          <a:xfrm>
            <a:off x="1475656" y="274638"/>
            <a:ext cx="7211144" cy="1143000"/>
          </a:xfrm>
        </p:spPr>
        <p:txBody>
          <a:bodyPr/>
          <a:lstStyle/>
          <a:p>
            <a:r>
              <a:rPr lang="de-CH" dirty="0"/>
              <a:t>Elefanten vererben</a:t>
            </a:r>
          </a:p>
        </p:txBody>
      </p:sp>
      <p:sp>
        <p:nvSpPr>
          <p:cNvPr id="4" name="Textfeld 3">
            <a:extLst>
              <a:ext uri="{FF2B5EF4-FFF2-40B4-BE49-F238E27FC236}">
                <a16:creationId xmlns:a16="http://schemas.microsoft.com/office/drawing/2014/main" id="{0973D9C9-4836-EC7E-663F-4C401371D80A}"/>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84</a:t>
            </a:r>
          </a:p>
        </p:txBody>
      </p:sp>
      <p:sp>
        <p:nvSpPr>
          <p:cNvPr id="5" name="Textfeld 4">
            <a:extLst>
              <a:ext uri="{FF2B5EF4-FFF2-40B4-BE49-F238E27FC236}">
                <a16:creationId xmlns:a16="http://schemas.microsoft.com/office/drawing/2014/main" id="{F1908BDF-622F-CBD3-38BD-28FD54F50726}"/>
              </a:ext>
            </a:extLst>
          </p:cNvPr>
          <p:cNvSpPr txBox="1"/>
          <p:nvPr/>
        </p:nvSpPr>
        <p:spPr>
          <a:xfrm>
            <a:off x="323528" y="1809584"/>
            <a:ext cx="8363272" cy="3785652"/>
          </a:xfrm>
          <a:prstGeom prst="rect">
            <a:avLst/>
          </a:prstGeom>
          <a:noFill/>
        </p:spPr>
        <p:txBody>
          <a:bodyPr wrap="square">
            <a:spAutoFit/>
          </a:bodyPr>
          <a:lstStyle/>
          <a:p>
            <a:pPr>
              <a:buNone/>
            </a:pPr>
            <a:r>
              <a:rPr lang="de-CH" sz="2000" kern="1600" spc="10" dirty="0">
                <a:effectLst/>
                <a:ea typeface="Times" panose="02020603050405020304" pitchFamily="18" charset="0"/>
                <a:cs typeface="Times New Roman" panose="02020603050405020304" pitchFamily="18" charset="0"/>
              </a:rPr>
              <a:t>Ein wohlhabender indischer Geschäftsmann hatte 11 Elefanten, welche er an seine Kinder vererbte. Der älteste Sohn sollte die Hälfte der Elefanten erhalten, die Tochter als zweites Kind einen Viertel und der jüngste Sohn einen Sechstel. </a:t>
            </a:r>
            <a:endParaRPr lang="de-CH" sz="2000" spc="10" dirty="0">
              <a:effectLst/>
              <a:ea typeface="Times" panose="02020603050405020304" pitchFamily="18" charset="0"/>
              <a:cs typeface="Times New Roman" panose="02020603050405020304" pitchFamily="18" charset="0"/>
            </a:endParaRPr>
          </a:p>
          <a:p>
            <a:pPr>
              <a:buNone/>
            </a:pPr>
            <a:r>
              <a:rPr lang="de-CH" sz="2000" kern="1600" spc="10" dirty="0">
                <a:effectLst/>
                <a:ea typeface="Times" panose="02020603050405020304" pitchFamily="18" charset="0"/>
                <a:cs typeface="Times New Roman" panose="02020603050405020304" pitchFamily="18" charset="0"/>
              </a:rPr>
              <a:t>Bei der Erbteilung merkten sie, dass dies so nicht geht. Da kam ein naher Verwandter auf die Familie zu und schenkten ihnen einen Elefanten. Der älteste Sohn erhielt nun die Hälfte dieser 12 Elefanten nämlich 6, die Tochter erhielt einen Viertel nämlich 3 Elefanten und der jüngste Sohn 2 Elefanten. Nun konnte der nahe Verwandte seinen Elefanten wieder nach Hause nehmen. </a:t>
            </a:r>
            <a:endParaRPr lang="de-CH" sz="2000" spc="10" dirty="0">
              <a:effectLst/>
              <a:ea typeface="Times" panose="02020603050405020304" pitchFamily="18" charset="0"/>
              <a:cs typeface="Times New Roman" panose="02020603050405020304" pitchFamily="18" charset="0"/>
            </a:endParaRPr>
          </a:p>
          <a:p>
            <a:pPr>
              <a:buNone/>
            </a:pPr>
            <a:r>
              <a:rPr lang="de-CH" sz="2000" kern="1600" spc="10" dirty="0">
                <a:effectLst/>
                <a:ea typeface="Times" panose="02020603050405020304" pitchFamily="18" charset="0"/>
                <a:cs typeface="Times New Roman" panose="02020603050405020304" pitchFamily="18" charset="0"/>
              </a:rPr>
              <a:t> </a:t>
            </a:r>
            <a:endParaRPr lang="de-CH" sz="2000" spc="10" dirty="0">
              <a:effectLst/>
              <a:ea typeface="Times" panose="02020603050405020304" pitchFamily="18" charset="0"/>
              <a:cs typeface="Times New Roman" panose="02020603050405020304" pitchFamily="18" charset="0"/>
            </a:endParaRPr>
          </a:p>
          <a:p>
            <a:r>
              <a:rPr lang="de-CH" sz="2000" kern="1600" spc="10" dirty="0">
                <a:effectLst/>
                <a:ea typeface="Times" panose="02020603050405020304" pitchFamily="18" charset="0"/>
                <a:cs typeface="Times New Roman" panose="02020603050405020304" pitchFamily="18" charset="0"/>
              </a:rPr>
              <a:t>Kannst Du diese Geschichte erklären? Wieso ist das so?</a:t>
            </a:r>
            <a:endParaRPr lang="de-CH" sz="2000" spc="10" dirty="0">
              <a:effectLst/>
              <a:ea typeface="Times"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8854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08A1D-CBA1-6354-6490-77A92AE68C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D541CD-FA5A-1D50-B645-17A0998CE8D4}"/>
              </a:ext>
            </a:extLst>
          </p:cNvPr>
          <p:cNvSpPr>
            <a:spLocks noGrp="1"/>
          </p:cNvSpPr>
          <p:nvPr>
            <p:ph type="title"/>
          </p:nvPr>
        </p:nvSpPr>
        <p:spPr>
          <a:xfrm>
            <a:off x="1475656" y="274638"/>
            <a:ext cx="7211144" cy="1143000"/>
          </a:xfrm>
        </p:spPr>
        <p:txBody>
          <a:bodyPr/>
          <a:lstStyle/>
          <a:p>
            <a:r>
              <a:rPr lang="de-CH" dirty="0"/>
              <a:t>Verbinde die blauen Punkte</a:t>
            </a:r>
          </a:p>
        </p:txBody>
      </p:sp>
      <p:sp>
        <p:nvSpPr>
          <p:cNvPr id="4" name="Textfeld 3">
            <a:extLst>
              <a:ext uri="{FF2B5EF4-FFF2-40B4-BE49-F238E27FC236}">
                <a16:creationId xmlns:a16="http://schemas.microsoft.com/office/drawing/2014/main" id="{E284CD66-5752-8A7E-6ABF-CDBED70C9D7D}"/>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85</a:t>
            </a:r>
          </a:p>
        </p:txBody>
      </p:sp>
      <p:pic>
        <p:nvPicPr>
          <p:cNvPr id="5" name="Grafik 4">
            <a:extLst>
              <a:ext uri="{FF2B5EF4-FFF2-40B4-BE49-F238E27FC236}">
                <a16:creationId xmlns:a16="http://schemas.microsoft.com/office/drawing/2014/main" id="{4D7BB81B-88C7-582E-15A2-B57B44764A90}"/>
              </a:ext>
            </a:extLst>
          </p:cNvPr>
          <p:cNvPicPr>
            <a:picLocks noChangeAspect="1"/>
          </p:cNvPicPr>
          <p:nvPr/>
        </p:nvPicPr>
        <p:blipFill>
          <a:blip r:embed="rId2"/>
          <a:stretch>
            <a:fillRect/>
          </a:stretch>
        </p:blipFill>
        <p:spPr>
          <a:xfrm>
            <a:off x="2771800" y="1555491"/>
            <a:ext cx="3826155" cy="3739198"/>
          </a:xfrm>
          <a:prstGeom prst="rect">
            <a:avLst/>
          </a:prstGeom>
        </p:spPr>
      </p:pic>
    </p:spTree>
    <p:extLst>
      <p:ext uri="{BB962C8B-B14F-4D97-AF65-F5344CB8AC3E}">
        <p14:creationId xmlns:p14="http://schemas.microsoft.com/office/powerpoint/2010/main" val="3059527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274638"/>
            <a:ext cx="7211144" cy="1143000"/>
          </a:xfrm>
        </p:spPr>
        <p:txBody>
          <a:bodyPr/>
          <a:lstStyle/>
          <a:p>
            <a:r>
              <a:rPr lang="de-CH" dirty="0"/>
              <a:t>Strecken und Geraden</a:t>
            </a:r>
          </a:p>
        </p:txBody>
      </p:sp>
      <p:sp>
        <p:nvSpPr>
          <p:cNvPr id="4" name="Textfeld 3"/>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a:t>
            </a:r>
          </a:p>
        </p:txBody>
      </p:sp>
      <p:pic>
        <p:nvPicPr>
          <p:cNvPr id="6" name="Grafik 5">
            <a:extLst>
              <a:ext uri="{FF2B5EF4-FFF2-40B4-BE49-F238E27FC236}">
                <a16:creationId xmlns:a16="http://schemas.microsoft.com/office/drawing/2014/main" id="{6EC4F0CC-3897-DCCD-D9D3-143AE4C4D608}"/>
              </a:ext>
            </a:extLst>
          </p:cNvPr>
          <p:cNvPicPr>
            <a:picLocks noChangeAspect="1"/>
          </p:cNvPicPr>
          <p:nvPr/>
        </p:nvPicPr>
        <p:blipFill>
          <a:blip r:embed="rId2"/>
          <a:stretch>
            <a:fillRect/>
          </a:stretch>
        </p:blipFill>
        <p:spPr>
          <a:xfrm>
            <a:off x="2862024" y="1761892"/>
            <a:ext cx="3419952" cy="3334215"/>
          </a:xfrm>
          <a:prstGeom prst="rect">
            <a:avLst/>
          </a:prstGeom>
        </p:spPr>
      </p:pic>
    </p:spTree>
    <p:extLst>
      <p:ext uri="{BB962C8B-B14F-4D97-AF65-F5344CB8AC3E}">
        <p14:creationId xmlns:p14="http://schemas.microsoft.com/office/powerpoint/2010/main" val="20505049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4DA69-AEA1-734F-BD32-8E88BDDB320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3F0C3F8-5826-CA79-DEC5-5BEC2A7C5204}"/>
              </a:ext>
            </a:extLst>
          </p:cNvPr>
          <p:cNvSpPr>
            <a:spLocks noGrp="1"/>
          </p:cNvSpPr>
          <p:nvPr>
            <p:ph type="title"/>
          </p:nvPr>
        </p:nvSpPr>
        <p:spPr>
          <a:xfrm>
            <a:off x="1475656" y="274638"/>
            <a:ext cx="7211144" cy="1143000"/>
          </a:xfrm>
        </p:spPr>
        <p:txBody>
          <a:bodyPr/>
          <a:lstStyle/>
          <a:p>
            <a:r>
              <a:rPr lang="de-CH" dirty="0"/>
              <a:t>Verbinde die gleichen Formen</a:t>
            </a:r>
          </a:p>
        </p:txBody>
      </p:sp>
      <p:sp>
        <p:nvSpPr>
          <p:cNvPr id="4" name="Textfeld 3">
            <a:extLst>
              <a:ext uri="{FF2B5EF4-FFF2-40B4-BE49-F238E27FC236}">
                <a16:creationId xmlns:a16="http://schemas.microsoft.com/office/drawing/2014/main" id="{173217D2-A456-8197-5AE3-42EB0323C2F6}"/>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86</a:t>
            </a:r>
          </a:p>
        </p:txBody>
      </p:sp>
      <p:pic>
        <p:nvPicPr>
          <p:cNvPr id="5" name="Grafik 4">
            <a:extLst>
              <a:ext uri="{FF2B5EF4-FFF2-40B4-BE49-F238E27FC236}">
                <a16:creationId xmlns:a16="http://schemas.microsoft.com/office/drawing/2014/main" id="{C0A50CC3-4D0F-62C3-5869-3DF251A5FD3C}"/>
              </a:ext>
            </a:extLst>
          </p:cNvPr>
          <p:cNvPicPr>
            <a:picLocks noChangeAspect="1"/>
          </p:cNvPicPr>
          <p:nvPr/>
        </p:nvPicPr>
        <p:blipFill>
          <a:blip r:embed="rId2"/>
          <a:stretch>
            <a:fillRect/>
          </a:stretch>
        </p:blipFill>
        <p:spPr>
          <a:xfrm>
            <a:off x="257788" y="2719663"/>
            <a:ext cx="8409404" cy="923330"/>
          </a:xfrm>
          <a:prstGeom prst="rect">
            <a:avLst/>
          </a:prstGeom>
        </p:spPr>
      </p:pic>
    </p:spTree>
    <p:extLst>
      <p:ext uri="{BB962C8B-B14F-4D97-AF65-F5344CB8AC3E}">
        <p14:creationId xmlns:p14="http://schemas.microsoft.com/office/powerpoint/2010/main" val="23418175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317A8-28AB-8909-00AC-8AB3C47E7F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FE0735D-E8ED-74F5-8F51-73B72FB07522}"/>
              </a:ext>
            </a:extLst>
          </p:cNvPr>
          <p:cNvSpPr>
            <a:spLocks noGrp="1"/>
          </p:cNvSpPr>
          <p:nvPr>
            <p:ph type="title"/>
          </p:nvPr>
        </p:nvSpPr>
        <p:spPr>
          <a:xfrm>
            <a:off x="1475656" y="274638"/>
            <a:ext cx="7211144" cy="1143000"/>
          </a:xfrm>
        </p:spPr>
        <p:txBody>
          <a:bodyPr/>
          <a:lstStyle/>
          <a:p>
            <a:r>
              <a:rPr lang="de-CH" dirty="0"/>
              <a:t>Palindrome</a:t>
            </a:r>
          </a:p>
        </p:txBody>
      </p:sp>
      <p:sp>
        <p:nvSpPr>
          <p:cNvPr id="4" name="Textfeld 3">
            <a:extLst>
              <a:ext uri="{FF2B5EF4-FFF2-40B4-BE49-F238E27FC236}">
                <a16:creationId xmlns:a16="http://schemas.microsoft.com/office/drawing/2014/main" id="{644D6CE6-6C71-3623-C219-2877405D19E4}"/>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87</a:t>
            </a:r>
          </a:p>
        </p:txBody>
      </p:sp>
      <p:pic>
        <p:nvPicPr>
          <p:cNvPr id="5" name="Grafik 4">
            <a:extLst>
              <a:ext uri="{FF2B5EF4-FFF2-40B4-BE49-F238E27FC236}">
                <a16:creationId xmlns:a16="http://schemas.microsoft.com/office/drawing/2014/main" id="{438F1732-956C-291B-D2DA-830C48B4AC30}"/>
              </a:ext>
            </a:extLst>
          </p:cNvPr>
          <p:cNvPicPr>
            <a:picLocks noChangeAspect="1"/>
          </p:cNvPicPr>
          <p:nvPr/>
        </p:nvPicPr>
        <p:blipFill>
          <a:blip r:embed="rId2"/>
          <a:stretch>
            <a:fillRect/>
          </a:stretch>
        </p:blipFill>
        <p:spPr>
          <a:xfrm>
            <a:off x="3153619" y="1909127"/>
            <a:ext cx="2836761" cy="3023388"/>
          </a:xfrm>
          <a:prstGeom prst="rect">
            <a:avLst/>
          </a:prstGeom>
        </p:spPr>
      </p:pic>
    </p:spTree>
    <p:extLst>
      <p:ext uri="{BB962C8B-B14F-4D97-AF65-F5344CB8AC3E}">
        <p14:creationId xmlns:p14="http://schemas.microsoft.com/office/powerpoint/2010/main" val="3266732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C12F6-7F8C-FA86-EBD3-C10D87D1B6A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3AA54A-FADC-3EFC-8D65-E562EBAA1129}"/>
              </a:ext>
            </a:extLst>
          </p:cNvPr>
          <p:cNvSpPr>
            <a:spLocks noGrp="1"/>
          </p:cNvSpPr>
          <p:nvPr>
            <p:ph type="title"/>
          </p:nvPr>
        </p:nvSpPr>
        <p:spPr>
          <a:xfrm>
            <a:off x="1475656" y="274638"/>
            <a:ext cx="7211144" cy="1143000"/>
          </a:xfrm>
        </p:spPr>
        <p:txBody>
          <a:bodyPr/>
          <a:lstStyle/>
          <a:p>
            <a:r>
              <a:rPr lang="de-CH" dirty="0"/>
              <a:t>Bruchaddition</a:t>
            </a:r>
          </a:p>
        </p:txBody>
      </p:sp>
      <p:sp>
        <p:nvSpPr>
          <p:cNvPr id="4" name="Textfeld 3">
            <a:extLst>
              <a:ext uri="{FF2B5EF4-FFF2-40B4-BE49-F238E27FC236}">
                <a16:creationId xmlns:a16="http://schemas.microsoft.com/office/drawing/2014/main" id="{0CF92979-D78F-65D2-388C-FDFFFA220F76}"/>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88</a:t>
            </a:r>
          </a:p>
        </p:txBody>
      </p:sp>
      <p:pic>
        <p:nvPicPr>
          <p:cNvPr id="5" name="Grafik 4">
            <a:extLst>
              <a:ext uri="{FF2B5EF4-FFF2-40B4-BE49-F238E27FC236}">
                <a16:creationId xmlns:a16="http://schemas.microsoft.com/office/drawing/2014/main" id="{83E5154B-4A24-90D5-55E9-993AFCA77081}"/>
              </a:ext>
            </a:extLst>
          </p:cNvPr>
          <p:cNvPicPr>
            <a:picLocks noChangeAspect="1"/>
          </p:cNvPicPr>
          <p:nvPr/>
        </p:nvPicPr>
        <p:blipFill>
          <a:blip r:embed="rId2"/>
          <a:stretch>
            <a:fillRect/>
          </a:stretch>
        </p:blipFill>
        <p:spPr>
          <a:xfrm>
            <a:off x="1475656" y="2492896"/>
            <a:ext cx="5842499" cy="1350265"/>
          </a:xfrm>
          <a:prstGeom prst="rect">
            <a:avLst/>
          </a:prstGeom>
        </p:spPr>
      </p:pic>
    </p:spTree>
    <p:extLst>
      <p:ext uri="{BB962C8B-B14F-4D97-AF65-F5344CB8AC3E}">
        <p14:creationId xmlns:p14="http://schemas.microsoft.com/office/powerpoint/2010/main" val="25031722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6E2BF-1275-1889-621C-C2E0883A641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5F3BDAC-2EC7-E174-856D-F74A99938833}"/>
              </a:ext>
            </a:extLst>
          </p:cNvPr>
          <p:cNvSpPr>
            <a:spLocks noGrp="1"/>
          </p:cNvSpPr>
          <p:nvPr>
            <p:ph type="title"/>
          </p:nvPr>
        </p:nvSpPr>
        <p:spPr>
          <a:xfrm>
            <a:off x="1475656" y="274638"/>
            <a:ext cx="7211144" cy="1143000"/>
          </a:xfrm>
        </p:spPr>
        <p:txBody>
          <a:bodyPr/>
          <a:lstStyle/>
          <a:p>
            <a:r>
              <a:rPr lang="de-CH" dirty="0"/>
              <a:t>Wörter mit Binärcode</a:t>
            </a:r>
          </a:p>
        </p:txBody>
      </p:sp>
      <p:sp>
        <p:nvSpPr>
          <p:cNvPr id="4" name="Textfeld 3">
            <a:extLst>
              <a:ext uri="{FF2B5EF4-FFF2-40B4-BE49-F238E27FC236}">
                <a16:creationId xmlns:a16="http://schemas.microsoft.com/office/drawing/2014/main" id="{F65B594D-CCE9-16E8-F727-FA122C8A42D3}"/>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89</a:t>
            </a:r>
          </a:p>
        </p:txBody>
      </p:sp>
      <p:pic>
        <p:nvPicPr>
          <p:cNvPr id="5" name="Grafik 4">
            <a:extLst>
              <a:ext uri="{FF2B5EF4-FFF2-40B4-BE49-F238E27FC236}">
                <a16:creationId xmlns:a16="http://schemas.microsoft.com/office/drawing/2014/main" id="{899C5562-5BD7-765F-157A-0C71A30A25B4}"/>
              </a:ext>
            </a:extLst>
          </p:cNvPr>
          <p:cNvPicPr>
            <a:picLocks noChangeAspect="1"/>
          </p:cNvPicPr>
          <p:nvPr/>
        </p:nvPicPr>
        <p:blipFill>
          <a:blip r:embed="rId2"/>
          <a:stretch>
            <a:fillRect/>
          </a:stretch>
        </p:blipFill>
        <p:spPr>
          <a:xfrm>
            <a:off x="163623" y="1475656"/>
            <a:ext cx="8816754" cy="2880320"/>
          </a:xfrm>
          <a:prstGeom prst="rect">
            <a:avLst/>
          </a:prstGeom>
        </p:spPr>
      </p:pic>
      <p:pic>
        <p:nvPicPr>
          <p:cNvPr id="7" name="Grafik 6">
            <a:extLst>
              <a:ext uri="{FF2B5EF4-FFF2-40B4-BE49-F238E27FC236}">
                <a16:creationId xmlns:a16="http://schemas.microsoft.com/office/drawing/2014/main" id="{C0244A0E-02DF-24C5-058A-685D2919D28E}"/>
              </a:ext>
            </a:extLst>
          </p:cNvPr>
          <p:cNvPicPr>
            <a:picLocks noChangeAspect="1"/>
          </p:cNvPicPr>
          <p:nvPr/>
        </p:nvPicPr>
        <p:blipFill>
          <a:blip r:embed="rId3"/>
          <a:stretch>
            <a:fillRect/>
          </a:stretch>
        </p:blipFill>
        <p:spPr>
          <a:xfrm>
            <a:off x="2072423" y="4545964"/>
            <a:ext cx="4999153" cy="1828958"/>
          </a:xfrm>
          <a:prstGeom prst="rect">
            <a:avLst/>
          </a:prstGeom>
        </p:spPr>
      </p:pic>
    </p:spTree>
    <p:extLst>
      <p:ext uri="{BB962C8B-B14F-4D97-AF65-F5344CB8AC3E}">
        <p14:creationId xmlns:p14="http://schemas.microsoft.com/office/powerpoint/2010/main" val="310868605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C5C6D-B08C-8D6A-0E27-FB5705EA1E1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64CF910-8991-1173-9075-A9EF05CFE25D}"/>
              </a:ext>
            </a:extLst>
          </p:cNvPr>
          <p:cNvSpPr>
            <a:spLocks noGrp="1"/>
          </p:cNvSpPr>
          <p:nvPr>
            <p:ph type="title"/>
          </p:nvPr>
        </p:nvSpPr>
        <p:spPr>
          <a:xfrm>
            <a:off x="1475656" y="274638"/>
            <a:ext cx="7211144" cy="1143000"/>
          </a:xfrm>
        </p:spPr>
        <p:txBody>
          <a:bodyPr/>
          <a:lstStyle/>
          <a:p>
            <a:r>
              <a:rPr lang="de-CH" dirty="0"/>
              <a:t>Tectonic</a:t>
            </a:r>
          </a:p>
        </p:txBody>
      </p:sp>
      <p:sp>
        <p:nvSpPr>
          <p:cNvPr id="4" name="Textfeld 3">
            <a:extLst>
              <a:ext uri="{FF2B5EF4-FFF2-40B4-BE49-F238E27FC236}">
                <a16:creationId xmlns:a16="http://schemas.microsoft.com/office/drawing/2014/main" id="{A9D8BDB4-958D-CA52-8120-433344B566CE}"/>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90</a:t>
            </a:r>
          </a:p>
        </p:txBody>
      </p:sp>
      <p:pic>
        <p:nvPicPr>
          <p:cNvPr id="5" name="Grafik 4">
            <a:extLst>
              <a:ext uri="{FF2B5EF4-FFF2-40B4-BE49-F238E27FC236}">
                <a16:creationId xmlns:a16="http://schemas.microsoft.com/office/drawing/2014/main" id="{363DB80F-6855-A60E-81A5-573DAF27101F}"/>
              </a:ext>
            </a:extLst>
          </p:cNvPr>
          <p:cNvPicPr>
            <a:picLocks noChangeAspect="1"/>
          </p:cNvPicPr>
          <p:nvPr/>
        </p:nvPicPr>
        <p:blipFill>
          <a:blip r:embed="rId2"/>
          <a:stretch>
            <a:fillRect/>
          </a:stretch>
        </p:blipFill>
        <p:spPr>
          <a:xfrm>
            <a:off x="625736" y="2276872"/>
            <a:ext cx="8385812" cy="2448272"/>
          </a:xfrm>
          <a:prstGeom prst="rect">
            <a:avLst/>
          </a:prstGeom>
        </p:spPr>
      </p:pic>
    </p:spTree>
    <p:extLst>
      <p:ext uri="{BB962C8B-B14F-4D97-AF65-F5344CB8AC3E}">
        <p14:creationId xmlns:p14="http://schemas.microsoft.com/office/powerpoint/2010/main" val="3590168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80670-64CD-9FFD-EF05-90B7E568805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6FEF36-4072-C917-0166-56594BA5DBD2}"/>
              </a:ext>
            </a:extLst>
          </p:cNvPr>
          <p:cNvSpPr>
            <a:spLocks noGrp="1"/>
          </p:cNvSpPr>
          <p:nvPr>
            <p:ph type="title"/>
          </p:nvPr>
        </p:nvSpPr>
        <p:spPr>
          <a:xfrm>
            <a:off x="1475656" y="274638"/>
            <a:ext cx="7211144" cy="1143000"/>
          </a:xfrm>
        </p:spPr>
        <p:txBody>
          <a:bodyPr/>
          <a:lstStyle/>
          <a:p>
            <a:r>
              <a:rPr lang="de-CH" dirty="0"/>
              <a:t>Summe der Kehrwerte</a:t>
            </a:r>
          </a:p>
        </p:txBody>
      </p:sp>
      <p:sp>
        <p:nvSpPr>
          <p:cNvPr id="4" name="Textfeld 3">
            <a:extLst>
              <a:ext uri="{FF2B5EF4-FFF2-40B4-BE49-F238E27FC236}">
                <a16:creationId xmlns:a16="http://schemas.microsoft.com/office/drawing/2014/main" id="{B4F31352-2862-9D09-DF27-BA3B2DB8142D}"/>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91</a:t>
            </a:r>
          </a:p>
        </p:txBody>
      </p:sp>
      <p:pic>
        <p:nvPicPr>
          <p:cNvPr id="5" name="Grafik 4">
            <a:extLst>
              <a:ext uri="{FF2B5EF4-FFF2-40B4-BE49-F238E27FC236}">
                <a16:creationId xmlns:a16="http://schemas.microsoft.com/office/drawing/2014/main" id="{90B20DC0-D161-1A8C-4A71-B8E458345C9F}"/>
              </a:ext>
            </a:extLst>
          </p:cNvPr>
          <p:cNvPicPr>
            <a:picLocks noChangeAspect="1"/>
          </p:cNvPicPr>
          <p:nvPr/>
        </p:nvPicPr>
        <p:blipFill>
          <a:blip r:embed="rId2"/>
          <a:stretch>
            <a:fillRect/>
          </a:stretch>
        </p:blipFill>
        <p:spPr>
          <a:xfrm>
            <a:off x="971600" y="2335135"/>
            <a:ext cx="6962215" cy="1586117"/>
          </a:xfrm>
          <a:prstGeom prst="rect">
            <a:avLst/>
          </a:prstGeom>
        </p:spPr>
      </p:pic>
    </p:spTree>
    <p:extLst>
      <p:ext uri="{BB962C8B-B14F-4D97-AF65-F5344CB8AC3E}">
        <p14:creationId xmlns:p14="http://schemas.microsoft.com/office/powerpoint/2010/main" val="682351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FBA71-62EC-2567-A58A-D867465DC3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F6143AC-9A50-5054-CE99-4288F43D753C}"/>
              </a:ext>
            </a:extLst>
          </p:cNvPr>
          <p:cNvSpPr>
            <a:spLocks noGrp="1"/>
          </p:cNvSpPr>
          <p:nvPr>
            <p:ph type="title"/>
          </p:nvPr>
        </p:nvSpPr>
        <p:spPr>
          <a:xfrm>
            <a:off x="1475656" y="274638"/>
            <a:ext cx="7211144" cy="1143000"/>
          </a:xfrm>
        </p:spPr>
        <p:txBody>
          <a:bodyPr/>
          <a:lstStyle/>
          <a:p>
            <a:r>
              <a:rPr lang="de-CH" dirty="0"/>
              <a:t>Würfelzahlen im 8x8 Raster</a:t>
            </a:r>
          </a:p>
        </p:txBody>
      </p:sp>
      <p:sp>
        <p:nvSpPr>
          <p:cNvPr id="4" name="Textfeld 3">
            <a:extLst>
              <a:ext uri="{FF2B5EF4-FFF2-40B4-BE49-F238E27FC236}">
                <a16:creationId xmlns:a16="http://schemas.microsoft.com/office/drawing/2014/main" id="{771CFF59-10E9-A683-E2C4-4D60FAF5E9C1}"/>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92</a:t>
            </a:r>
          </a:p>
        </p:txBody>
      </p:sp>
      <p:pic>
        <p:nvPicPr>
          <p:cNvPr id="5" name="Grafik 4">
            <a:extLst>
              <a:ext uri="{FF2B5EF4-FFF2-40B4-BE49-F238E27FC236}">
                <a16:creationId xmlns:a16="http://schemas.microsoft.com/office/drawing/2014/main" id="{6015A0DD-2D0B-E6B0-EEB5-5499A654CEB6}"/>
              </a:ext>
            </a:extLst>
          </p:cNvPr>
          <p:cNvPicPr>
            <a:picLocks noChangeAspect="1"/>
          </p:cNvPicPr>
          <p:nvPr/>
        </p:nvPicPr>
        <p:blipFill>
          <a:blip r:embed="rId2"/>
          <a:stretch>
            <a:fillRect/>
          </a:stretch>
        </p:blipFill>
        <p:spPr>
          <a:xfrm>
            <a:off x="660288" y="1700808"/>
            <a:ext cx="7666956" cy="3528392"/>
          </a:xfrm>
          <a:prstGeom prst="rect">
            <a:avLst/>
          </a:prstGeom>
        </p:spPr>
      </p:pic>
    </p:spTree>
    <p:extLst>
      <p:ext uri="{BB962C8B-B14F-4D97-AF65-F5344CB8AC3E}">
        <p14:creationId xmlns:p14="http://schemas.microsoft.com/office/powerpoint/2010/main" val="27786057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0C20C-0DC6-BDED-D0D8-5788BE64E44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71A008F-A089-0971-DC6C-4C827FB905B5}"/>
              </a:ext>
            </a:extLst>
          </p:cNvPr>
          <p:cNvSpPr>
            <a:spLocks noGrp="1"/>
          </p:cNvSpPr>
          <p:nvPr>
            <p:ph type="title"/>
          </p:nvPr>
        </p:nvSpPr>
        <p:spPr>
          <a:xfrm>
            <a:off x="1475656" y="274638"/>
            <a:ext cx="7211144" cy="1143000"/>
          </a:xfrm>
        </p:spPr>
        <p:txBody>
          <a:bodyPr/>
          <a:lstStyle/>
          <a:p>
            <a:r>
              <a:rPr lang="de-CH" dirty="0"/>
              <a:t>Mit Brüchen rechnen</a:t>
            </a:r>
          </a:p>
        </p:txBody>
      </p:sp>
      <p:sp>
        <p:nvSpPr>
          <p:cNvPr id="4" name="Textfeld 3">
            <a:extLst>
              <a:ext uri="{FF2B5EF4-FFF2-40B4-BE49-F238E27FC236}">
                <a16:creationId xmlns:a16="http://schemas.microsoft.com/office/drawing/2014/main" id="{DB48CDB1-D1C8-97CD-F478-507C1FE65A0D}"/>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93</a:t>
            </a:r>
          </a:p>
        </p:txBody>
      </p:sp>
      <p:pic>
        <p:nvPicPr>
          <p:cNvPr id="5" name="Grafik 4">
            <a:extLst>
              <a:ext uri="{FF2B5EF4-FFF2-40B4-BE49-F238E27FC236}">
                <a16:creationId xmlns:a16="http://schemas.microsoft.com/office/drawing/2014/main" id="{6F159879-B4BE-FBDB-E7DE-24B0542383D8}"/>
              </a:ext>
            </a:extLst>
          </p:cNvPr>
          <p:cNvPicPr>
            <a:picLocks noChangeAspect="1"/>
          </p:cNvPicPr>
          <p:nvPr/>
        </p:nvPicPr>
        <p:blipFill>
          <a:blip r:embed="rId2"/>
          <a:stretch>
            <a:fillRect/>
          </a:stretch>
        </p:blipFill>
        <p:spPr>
          <a:xfrm>
            <a:off x="1064530" y="2924944"/>
            <a:ext cx="7014939" cy="774589"/>
          </a:xfrm>
          <a:prstGeom prst="rect">
            <a:avLst/>
          </a:prstGeom>
        </p:spPr>
      </p:pic>
    </p:spTree>
    <p:extLst>
      <p:ext uri="{BB962C8B-B14F-4D97-AF65-F5344CB8AC3E}">
        <p14:creationId xmlns:p14="http://schemas.microsoft.com/office/powerpoint/2010/main" val="361489962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7745D-2E5E-1460-AF80-DEF08FE7FFE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8AC680-A214-011F-CF03-5C6C41296684}"/>
              </a:ext>
            </a:extLst>
          </p:cNvPr>
          <p:cNvSpPr>
            <a:spLocks noGrp="1"/>
          </p:cNvSpPr>
          <p:nvPr>
            <p:ph type="title"/>
          </p:nvPr>
        </p:nvSpPr>
        <p:spPr>
          <a:xfrm>
            <a:off x="1475656" y="274638"/>
            <a:ext cx="7211144" cy="1143000"/>
          </a:xfrm>
        </p:spPr>
        <p:txBody>
          <a:bodyPr/>
          <a:lstStyle/>
          <a:p>
            <a:r>
              <a:rPr lang="de-CH" dirty="0"/>
              <a:t>Anteile</a:t>
            </a:r>
          </a:p>
        </p:txBody>
      </p:sp>
      <p:sp>
        <p:nvSpPr>
          <p:cNvPr id="4" name="Textfeld 3">
            <a:extLst>
              <a:ext uri="{FF2B5EF4-FFF2-40B4-BE49-F238E27FC236}">
                <a16:creationId xmlns:a16="http://schemas.microsoft.com/office/drawing/2014/main" id="{89474C97-3964-77BF-62DA-C5A59A03007D}"/>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94</a:t>
            </a:r>
          </a:p>
        </p:txBody>
      </p:sp>
      <p:pic>
        <p:nvPicPr>
          <p:cNvPr id="5" name="Grafik 4">
            <a:extLst>
              <a:ext uri="{FF2B5EF4-FFF2-40B4-BE49-F238E27FC236}">
                <a16:creationId xmlns:a16="http://schemas.microsoft.com/office/drawing/2014/main" id="{E36C5DC1-03AB-21D4-697D-895353B38B74}"/>
              </a:ext>
            </a:extLst>
          </p:cNvPr>
          <p:cNvPicPr>
            <a:picLocks noChangeAspect="1"/>
          </p:cNvPicPr>
          <p:nvPr/>
        </p:nvPicPr>
        <p:blipFill>
          <a:blip r:embed="rId2"/>
          <a:stretch>
            <a:fillRect/>
          </a:stretch>
        </p:blipFill>
        <p:spPr>
          <a:xfrm>
            <a:off x="2771800" y="1700808"/>
            <a:ext cx="3892958" cy="3226356"/>
          </a:xfrm>
          <a:prstGeom prst="rect">
            <a:avLst/>
          </a:prstGeom>
        </p:spPr>
      </p:pic>
    </p:spTree>
    <p:extLst>
      <p:ext uri="{BB962C8B-B14F-4D97-AF65-F5344CB8AC3E}">
        <p14:creationId xmlns:p14="http://schemas.microsoft.com/office/powerpoint/2010/main" val="22211307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2B3DD-8A64-4624-2649-BF06C656FF4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EB11997-9BB0-EDB5-F494-A705970E724D}"/>
              </a:ext>
            </a:extLst>
          </p:cNvPr>
          <p:cNvSpPr>
            <a:spLocks noGrp="1"/>
          </p:cNvSpPr>
          <p:nvPr>
            <p:ph type="title"/>
          </p:nvPr>
        </p:nvSpPr>
        <p:spPr>
          <a:xfrm>
            <a:off x="1475656" y="274638"/>
            <a:ext cx="7211144" cy="1143000"/>
          </a:xfrm>
        </p:spPr>
        <p:txBody>
          <a:bodyPr/>
          <a:lstStyle/>
          <a:p>
            <a:r>
              <a:rPr lang="de-CH" dirty="0"/>
              <a:t>Fussballmeisterschaft</a:t>
            </a:r>
          </a:p>
        </p:txBody>
      </p:sp>
      <p:sp>
        <p:nvSpPr>
          <p:cNvPr id="4" name="Textfeld 3">
            <a:extLst>
              <a:ext uri="{FF2B5EF4-FFF2-40B4-BE49-F238E27FC236}">
                <a16:creationId xmlns:a16="http://schemas.microsoft.com/office/drawing/2014/main" id="{926073E0-4400-907F-537F-777F9E4BB8E7}"/>
              </a:ext>
            </a:extLst>
          </p:cNvPr>
          <p:cNvSpPr txBox="1"/>
          <p:nvPr/>
        </p:nvSpPr>
        <p:spPr>
          <a:xfrm>
            <a:off x="467544" y="332656"/>
            <a:ext cx="1080120" cy="923330"/>
          </a:xfrm>
          <a:prstGeom prst="rect">
            <a:avLst/>
          </a:prstGeom>
          <a:solidFill>
            <a:schemeClr val="accent1"/>
          </a:solidFill>
        </p:spPr>
        <p:txBody>
          <a:bodyPr wrap="square" rtlCol="0">
            <a:spAutoFit/>
          </a:bodyPr>
          <a:lstStyle/>
          <a:p>
            <a:pPr algn="ctr"/>
            <a:r>
              <a:rPr lang="de-CH" sz="5400" dirty="0">
                <a:solidFill>
                  <a:schemeClr val="bg1"/>
                </a:solidFill>
              </a:rPr>
              <a:t>95</a:t>
            </a:r>
          </a:p>
        </p:txBody>
      </p:sp>
      <p:pic>
        <p:nvPicPr>
          <p:cNvPr id="3" name="Grafik 2">
            <a:extLst>
              <a:ext uri="{FF2B5EF4-FFF2-40B4-BE49-F238E27FC236}">
                <a16:creationId xmlns:a16="http://schemas.microsoft.com/office/drawing/2014/main" id="{A174B004-1256-41DD-AA89-928483E8B595}"/>
              </a:ext>
            </a:extLst>
          </p:cNvPr>
          <p:cNvPicPr>
            <a:picLocks noChangeAspect="1"/>
          </p:cNvPicPr>
          <p:nvPr/>
        </p:nvPicPr>
        <p:blipFill>
          <a:blip r:embed="rId2"/>
          <a:stretch>
            <a:fillRect/>
          </a:stretch>
        </p:blipFill>
        <p:spPr>
          <a:xfrm>
            <a:off x="3059832" y="1417638"/>
            <a:ext cx="3816424" cy="5024845"/>
          </a:xfrm>
          <a:prstGeom prst="rect">
            <a:avLst/>
          </a:prstGeom>
        </p:spPr>
      </p:pic>
    </p:spTree>
    <p:extLst>
      <p:ext uri="{BB962C8B-B14F-4D97-AF65-F5344CB8AC3E}">
        <p14:creationId xmlns:p14="http://schemas.microsoft.com/office/powerpoint/2010/main" val="3428780812"/>
      </p:ext>
    </p:extLst>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1286</Words>
  <Application>Microsoft Office PowerPoint</Application>
  <PresentationFormat>Bildschirmpräsentation (4:3)</PresentationFormat>
  <Paragraphs>250</Paragraphs>
  <Slides>104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104</vt:i4>
      </vt:variant>
    </vt:vector>
  </HeadingPairs>
  <TitlesOfParts>
    <vt:vector size="110" baseType="lpstr">
      <vt:lpstr>Aptos</vt:lpstr>
      <vt:lpstr>Arial</vt:lpstr>
      <vt:lpstr>Calibri</vt:lpstr>
      <vt:lpstr>Times</vt:lpstr>
      <vt:lpstr>Times New Roman</vt:lpstr>
      <vt:lpstr>Larissa-Design</vt:lpstr>
      <vt:lpstr>Mathematische Aktivierung Band 2</vt:lpstr>
      <vt:lpstr>Indiana Jones</vt:lpstr>
      <vt:lpstr>Wie viele Dreiecke?</vt:lpstr>
      <vt:lpstr>Würfelnetze</vt:lpstr>
      <vt:lpstr>Würfelnetze</vt:lpstr>
      <vt:lpstr>Drei Pfeile</vt:lpstr>
      <vt:lpstr>Würfel ergänzen</vt:lpstr>
      <vt:lpstr>Sprachmitteilung</vt:lpstr>
      <vt:lpstr>Strecken und Geraden</vt:lpstr>
      <vt:lpstr>Kunstwerk</vt:lpstr>
      <vt:lpstr>Sinnvolle Aufgabe</vt:lpstr>
      <vt:lpstr>Festung im Mittelalter</vt:lpstr>
      <vt:lpstr>Zerlegung</vt:lpstr>
      <vt:lpstr>Magisches Quadrat</vt:lpstr>
      <vt:lpstr>Jasskarten merken</vt:lpstr>
      <vt:lpstr>Alter von zwei Schwestern</vt:lpstr>
      <vt:lpstr>Sudoku</vt:lpstr>
      <vt:lpstr>Bilderreihe ergänzen</vt:lpstr>
      <vt:lpstr>Bilderrätsel</vt:lpstr>
      <vt:lpstr>Bilderrätsel</vt:lpstr>
      <vt:lpstr>Reihe fortsetzen</vt:lpstr>
      <vt:lpstr>Zahlenrätsel</vt:lpstr>
      <vt:lpstr>Logikrätsel</vt:lpstr>
      <vt:lpstr>Geschwister</vt:lpstr>
      <vt:lpstr>Rechne geschickt</vt:lpstr>
      <vt:lpstr>Drehung des Rades</vt:lpstr>
      <vt:lpstr>Ein Teich mit Seerosen</vt:lpstr>
      <vt:lpstr>Übergrosse Bank</vt:lpstr>
      <vt:lpstr>Triff das Feld</vt:lpstr>
      <vt:lpstr>Buchstabenrätsel 100er Tafel</vt:lpstr>
      <vt:lpstr>Gewicht auf der Waage</vt:lpstr>
      <vt:lpstr>Rätsel aus Ägypten</vt:lpstr>
      <vt:lpstr>Datum mit den Zahlen 0, 1, 2</vt:lpstr>
      <vt:lpstr>Dreiecke in der Figur</vt:lpstr>
      <vt:lpstr>Kopfgeometrie «Würfel»</vt:lpstr>
      <vt:lpstr>Kopfgeometrie «Papierstreifen»</vt:lpstr>
      <vt:lpstr>Umfang der Fläche</vt:lpstr>
      <vt:lpstr>Kombination Flächen</vt:lpstr>
      <vt:lpstr>Figuren und Zahlen merken</vt:lpstr>
      <vt:lpstr>Figuren und Zahlen merken</vt:lpstr>
      <vt:lpstr>Flächen berechnen</vt:lpstr>
      <vt:lpstr>Farbenkombination «Flächen»</vt:lpstr>
      <vt:lpstr>Doppelte Summe</vt:lpstr>
      <vt:lpstr>Neunstellige Dezimalzahl</vt:lpstr>
      <vt:lpstr>Kann das stimmen?</vt:lpstr>
      <vt:lpstr>Gewichte mit Balkenwaage</vt:lpstr>
      <vt:lpstr>Sechs gleich lange Hölzer</vt:lpstr>
      <vt:lpstr>Additions-/Subtraktionsrätsel</vt:lpstr>
      <vt:lpstr>Bewegte Mathematik</vt:lpstr>
      <vt:lpstr>Logikrätsel</vt:lpstr>
      <vt:lpstr>Matheschlange</vt:lpstr>
      <vt:lpstr>Doppelte Zahlenmauer</vt:lpstr>
      <vt:lpstr>Operationsquadrate</vt:lpstr>
      <vt:lpstr>Kreative Fragestellungen</vt:lpstr>
      <vt:lpstr>69</vt:lpstr>
      <vt:lpstr>Reihe fortsetzen</vt:lpstr>
      <vt:lpstr>Rechtecke</vt:lpstr>
      <vt:lpstr>Reihe fortsetzen</vt:lpstr>
      <vt:lpstr>Gitterquadrat</vt:lpstr>
      <vt:lpstr>Farbreihe fortsetzen</vt:lpstr>
      <vt:lpstr>Muster fortsetzen</vt:lpstr>
      <vt:lpstr>Finde die Sterne</vt:lpstr>
      <vt:lpstr>Finde die Sterne</vt:lpstr>
      <vt:lpstr>Schaufelaufgabe</vt:lpstr>
      <vt:lpstr>Streichholzaufgabe</vt:lpstr>
      <vt:lpstr>Streichholzaufgabe</vt:lpstr>
      <vt:lpstr>Streichholzaufgabe</vt:lpstr>
      <vt:lpstr>Streichholzaufgabe</vt:lpstr>
      <vt:lpstr>Streichholzaufgabe</vt:lpstr>
      <vt:lpstr>Streichholzaufgabe</vt:lpstr>
      <vt:lpstr>Streichholzaufgabe</vt:lpstr>
      <vt:lpstr>Einfache Platzhalteraufgaben</vt:lpstr>
      <vt:lpstr>Platzhalterrechnungen</vt:lpstr>
      <vt:lpstr>Mathedomino</vt:lpstr>
      <vt:lpstr>Kombination Eissorten</vt:lpstr>
      <vt:lpstr>Hashikowakero-Rätsel</vt:lpstr>
      <vt:lpstr>Sudoku</vt:lpstr>
      <vt:lpstr>Olympischer Ring</vt:lpstr>
      <vt:lpstr>Magisches Münzdreieck</vt:lpstr>
      <vt:lpstr>Welcher Ausschnitt passt?</vt:lpstr>
      <vt:lpstr>Zirkustiere</vt:lpstr>
      <vt:lpstr>Zahlenschloss</vt:lpstr>
      <vt:lpstr>Triff die «100»</vt:lpstr>
      <vt:lpstr>Pferd, Schaf, Frosch</vt:lpstr>
      <vt:lpstr>Dreiecke</vt:lpstr>
      <vt:lpstr>Finde die vierte Zahl</vt:lpstr>
      <vt:lpstr>Fahre durch alle Punkte</vt:lpstr>
      <vt:lpstr>Elefanten vererben</vt:lpstr>
      <vt:lpstr>Verbinde die blauen Punkte</vt:lpstr>
      <vt:lpstr>Verbinde die gleichen Formen</vt:lpstr>
      <vt:lpstr>Palindrome</vt:lpstr>
      <vt:lpstr>Bruchaddition</vt:lpstr>
      <vt:lpstr>Wörter mit Binärcode</vt:lpstr>
      <vt:lpstr>Tectonic</vt:lpstr>
      <vt:lpstr>Summe der Kehrwerte</vt:lpstr>
      <vt:lpstr>Würfelzahlen im 8x8 Raster</vt:lpstr>
      <vt:lpstr>Mit Brüchen rechnen</vt:lpstr>
      <vt:lpstr>Anteile</vt:lpstr>
      <vt:lpstr>Fussballmeisterschaft</vt:lpstr>
      <vt:lpstr>Welche Zahl?</vt:lpstr>
      <vt:lpstr>Uhr unterteilen</vt:lpstr>
      <vt:lpstr>Nonogram</vt:lpstr>
      <vt:lpstr>Unmögliche Darstellung</vt:lpstr>
      <vt:lpstr>Zahlen verbinden</vt:lpstr>
    </vt:vector>
  </TitlesOfParts>
  <Manager>patrick.meier@phzh.ch;Dozent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Mathematische Aktivierung</dc:title>
  <dc:subject>Mathematische Aktivierung</dc:subject>
  <dc:creator>patrick.meier@phzh.ch;Dozent</dc:creator>
  <cp:lastModifiedBy>Patrick Meier</cp:lastModifiedBy>
  <cp:revision>17</cp:revision>
  <dcterms:created xsi:type="dcterms:W3CDTF">2016-02-09T10:15:35Z</dcterms:created>
  <dcterms:modified xsi:type="dcterms:W3CDTF">2025-09-09T17:32:42Z</dcterms:modified>
</cp:coreProperties>
</file>